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6"/>
  </p:notesMasterIdLst>
  <p:handoutMasterIdLst>
    <p:handoutMasterId r:id="rId37"/>
  </p:handoutMasterIdLst>
  <p:sldIdLst>
    <p:sldId id="893" r:id="rId5"/>
    <p:sldId id="942" r:id="rId6"/>
    <p:sldId id="943" r:id="rId7"/>
    <p:sldId id="944" r:id="rId8"/>
    <p:sldId id="906" r:id="rId9"/>
    <p:sldId id="920" r:id="rId10"/>
    <p:sldId id="926" r:id="rId11"/>
    <p:sldId id="945" r:id="rId12"/>
    <p:sldId id="928" r:id="rId13"/>
    <p:sldId id="921" r:id="rId14"/>
    <p:sldId id="948" r:id="rId15"/>
    <p:sldId id="930" r:id="rId16"/>
    <p:sldId id="929" r:id="rId17"/>
    <p:sldId id="989" r:id="rId18"/>
    <p:sldId id="988" r:id="rId19"/>
    <p:sldId id="949" r:id="rId20"/>
    <p:sldId id="922" r:id="rId21"/>
    <p:sldId id="931" r:id="rId22"/>
    <p:sldId id="950" r:id="rId23"/>
    <p:sldId id="955" r:id="rId24"/>
    <p:sldId id="923" r:id="rId25"/>
    <p:sldId id="933" r:id="rId26"/>
    <p:sldId id="954" r:id="rId27"/>
    <p:sldId id="960" r:id="rId28"/>
    <p:sldId id="941" r:id="rId29"/>
    <p:sldId id="908" r:id="rId30"/>
    <p:sldId id="907" r:id="rId31"/>
    <p:sldId id="925" r:id="rId32"/>
    <p:sldId id="940" r:id="rId33"/>
    <p:sldId id="918" r:id="rId34"/>
    <p:sldId id="914" r:id="rId35"/>
  </p:sldIdLst>
  <p:sldSz cx="9144000" cy="5143500" type="screen16x9"/>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A5D"/>
    <a:srgbClr val="02A4A6"/>
    <a:srgbClr val="D4BF82"/>
    <a:srgbClr val="9FA2A3"/>
    <a:srgbClr val="6B6F70"/>
    <a:srgbClr val="BE9F42"/>
    <a:srgbClr val="329A9B"/>
    <a:srgbClr val="544587"/>
    <a:srgbClr val="CB3948"/>
    <a:srgbClr val="45B8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C9245-259C-4ED3-B587-7D13B7350BE7}" v="101" dt="2020-09-22T16:38:48.744"/>
    <p1510:client id="{1F142262-3753-43BA-9CB2-B6DDBD224B29}" v="245" dt="2020-09-22T11:12:21.792"/>
    <p1510:client id="{3FFBB98F-E167-454B-A181-1EF144D959F1}" v="37" dt="2020-09-24T08:07:36.119"/>
    <p1510:client id="{42E1C536-6ED5-4A96-B6AC-88A5D0E9E412}" v="5" dt="2020-09-24T06:40:19.394"/>
    <p1510:client id="{641435B7-CCEC-43F4-B493-01201A746AD6}" v="2" dt="2020-09-23T14:56:15.400"/>
    <p1510:client id="{7DEEE940-CF82-4BF2-854B-344AE613EBEB}" v="2" dt="2020-09-23T18:55:46.466"/>
    <p1510:client id="{97302275-D3A6-4441-8F54-AA2399249CC1}" v="97" dt="2020-09-24T08:16:35.572"/>
    <p1510:client id="{A0139F4C-9DCC-470D-8117-D35A12651281}" v="437" dt="2020-09-24T06:50:32.451"/>
    <p1510:client id="{B7FB863A-225E-480B-8017-A3E0F301F56E}" v="221" dt="2020-09-24T08:49:16.565"/>
    <p1510:client id="{BA0078E5-1D7F-4DDD-B7A2-78C6C281C780}" v="1" dt="2020-09-23T19:02:57.961"/>
    <p1510:client id="{BB1FEF39-49C3-9B66-73E6-C99627C92241}" v="2" dt="2020-09-23T17:12:51.124"/>
    <p1510:client id="{E1736E8C-E000-4514-A4F7-87672CF40D2F}" v="171" dt="2020-09-24T07:04:40.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522" autoAdjust="0"/>
  </p:normalViewPr>
  <p:slideViewPr>
    <p:cSldViewPr snapToGrid="0">
      <p:cViewPr varScale="1">
        <p:scale>
          <a:sx n="85" d="100"/>
          <a:sy n="85" d="100"/>
        </p:scale>
        <p:origin x="1363"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Connor" userId="S::tracey.connor@advance-he.ac.uk::452cee17-c9cf-4ca2-9a61-8ea14c4e3d7a" providerId="AD" clId="Web-{153C9245-259C-4ED3-B587-7D13B7350BE7}"/>
    <pc:docChg chg="addSld delSld modSld sldOrd">
      <pc:chgData name="Tracey Connor" userId="S::tracey.connor@advance-he.ac.uk::452cee17-c9cf-4ca2-9a61-8ea14c4e3d7a" providerId="AD" clId="Web-{153C9245-259C-4ED3-B587-7D13B7350BE7}" dt="2020-09-22T16:38:47.540" v="90"/>
      <pc:docMkLst>
        <pc:docMk/>
      </pc:docMkLst>
      <pc:sldChg chg="ord">
        <pc:chgData name="Tracey Connor" userId="S::tracey.connor@advance-he.ac.uk::452cee17-c9cf-4ca2-9a61-8ea14c4e3d7a" providerId="AD" clId="Web-{153C9245-259C-4ED3-B587-7D13B7350BE7}" dt="2020-09-22T16:33:35.345" v="30"/>
        <pc:sldMkLst>
          <pc:docMk/>
          <pc:sldMk cId="1259971682" sldId="710"/>
        </pc:sldMkLst>
      </pc:sldChg>
      <pc:sldChg chg="new del">
        <pc:chgData name="Tracey Connor" userId="S::tracey.connor@advance-he.ac.uk::452cee17-c9cf-4ca2-9a61-8ea14c4e3d7a" providerId="AD" clId="Web-{153C9245-259C-4ED3-B587-7D13B7350BE7}" dt="2020-09-22T16:34:07.674" v="32"/>
        <pc:sldMkLst>
          <pc:docMk/>
          <pc:sldMk cId="1352026664" sldId="807"/>
        </pc:sldMkLst>
      </pc:sldChg>
      <pc:sldChg chg="addSp delSp modSp new del ord">
        <pc:chgData name="Tracey Connor" userId="S::tracey.connor@advance-he.ac.uk::452cee17-c9cf-4ca2-9a61-8ea14c4e3d7a" providerId="AD" clId="Web-{153C9245-259C-4ED3-B587-7D13B7350BE7}" dt="2020-09-22T16:33:04.391" v="29"/>
        <pc:sldMkLst>
          <pc:docMk/>
          <pc:sldMk cId="2006381974" sldId="807"/>
        </pc:sldMkLst>
        <pc:spChg chg="add mod">
          <ac:chgData name="Tracey Connor" userId="S::tracey.connor@advance-he.ac.uk::452cee17-c9cf-4ca2-9a61-8ea14c4e3d7a" providerId="AD" clId="Web-{153C9245-259C-4ED3-B587-7D13B7350BE7}" dt="2020-09-22T16:32:34.312" v="27" actId="20577"/>
          <ac:spMkLst>
            <pc:docMk/>
            <pc:sldMk cId="2006381974" sldId="807"/>
            <ac:spMk id="5" creationId="{B88C7492-E547-47C5-853C-7819CA44E5D4}"/>
          </ac:spMkLst>
        </pc:spChg>
        <pc:picChg chg="add del mod">
          <ac:chgData name="Tracey Connor" userId="S::tracey.connor@advance-he.ac.uk::452cee17-c9cf-4ca2-9a61-8ea14c4e3d7a" providerId="AD" clId="Web-{153C9245-259C-4ED3-B587-7D13B7350BE7}" dt="2020-09-22T16:31:01.278" v="12"/>
          <ac:picMkLst>
            <pc:docMk/>
            <pc:sldMk cId="2006381974" sldId="807"/>
            <ac:picMk id="2" creationId="{4F2EB230-FF27-45F2-9D73-4C649D7889A8}"/>
          </ac:picMkLst>
        </pc:picChg>
        <pc:picChg chg="add del mod">
          <ac:chgData name="Tracey Connor" userId="S::tracey.connor@advance-he.ac.uk::452cee17-c9cf-4ca2-9a61-8ea14c4e3d7a" providerId="AD" clId="Web-{153C9245-259C-4ED3-B587-7D13B7350BE7}" dt="2020-09-22T16:31:35.748" v="19"/>
          <ac:picMkLst>
            <pc:docMk/>
            <pc:sldMk cId="2006381974" sldId="807"/>
            <ac:picMk id="3" creationId="{B1562315-B295-4301-AF8E-364324F10129}"/>
          </ac:picMkLst>
        </pc:picChg>
        <pc:picChg chg="add mod">
          <ac:chgData name="Tracey Connor" userId="S::tracey.connor@advance-he.ac.uk::452cee17-c9cf-4ca2-9a61-8ea14c4e3d7a" providerId="AD" clId="Web-{153C9245-259C-4ED3-B587-7D13B7350BE7}" dt="2020-09-22T16:31:56.389" v="20"/>
          <ac:picMkLst>
            <pc:docMk/>
            <pc:sldMk cId="2006381974" sldId="807"/>
            <ac:picMk id="4" creationId="{37BFC9BF-289F-4F31-847B-3BE47DB2A861}"/>
          </ac:picMkLst>
        </pc:picChg>
      </pc:sldChg>
      <pc:sldChg chg="modSp add del replId">
        <pc:chgData name="Tracey Connor" userId="S::tracey.connor@advance-he.ac.uk::452cee17-c9cf-4ca2-9a61-8ea14c4e3d7a" providerId="AD" clId="Web-{153C9245-259C-4ED3-B587-7D13B7350BE7}" dt="2020-09-22T16:29:53.792" v="5"/>
        <pc:sldMkLst>
          <pc:docMk/>
          <pc:sldMk cId="2429202514" sldId="807"/>
        </pc:sldMkLst>
        <pc:spChg chg="mod">
          <ac:chgData name="Tracey Connor" userId="S::tracey.connor@advance-he.ac.uk::452cee17-c9cf-4ca2-9a61-8ea14c4e3d7a" providerId="AD" clId="Web-{153C9245-259C-4ED3-B587-7D13B7350BE7}" dt="2020-09-22T16:24:02.017" v="1" actId="20577"/>
          <ac:spMkLst>
            <pc:docMk/>
            <pc:sldMk cId="2429202514" sldId="807"/>
            <ac:spMk id="2" creationId="{00000000-0000-0000-0000-000000000000}"/>
          </ac:spMkLst>
        </pc:spChg>
        <pc:spChg chg="mod">
          <ac:chgData name="Tracey Connor" userId="S::tracey.connor@advance-he.ac.uk::452cee17-c9cf-4ca2-9a61-8ea14c4e3d7a" providerId="AD" clId="Web-{153C9245-259C-4ED3-B587-7D13B7350BE7}" dt="2020-09-22T16:29:28.276" v="3" actId="20577"/>
          <ac:spMkLst>
            <pc:docMk/>
            <pc:sldMk cId="2429202514" sldId="807"/>
            <ac:spMk id="3" creationId="{00000000-0000-0000-0000-000000000000}"/>
          </ac:spMkLst>
        </pc:spChg>
      </pc:sldChg>
      <pc:sldChg chg="addSp delSp modSp new">
        <pc:chgData name="Tracey Connor" userId="S::tracey.connor@advance-he.ac.uk::452cee17-c9cf-4ca2-9a61-8ea14c4e3d7a" providerId="AD" clId="Web-{153C9245-259C-4ED3-B587-7D13B7350BE7}" dt="2020-09-22T16:38:47.540" v="90"/>
        <pc:sldMkLst>
          <pc:docMk/>
          <pc:sldMk cId="4125184885" sldId="807"/>
        </pc:sldMkLst>
        <pc:spChg chg="mod">
          <ac:chgData name="Tracey Connor" userId="S::tracey.connor@advance-he.ac.uk::452cee17-c9cf-4ca2-9a61-8ea14c4e3d7a" providerId="AD" clId="Web-{153C9245-259C-4ED3-B587-7D13B7350BE7}" dt="2020-09-22T16:35:08.566" v="51" actId="20577"/>
          <ac:spMkLst>
            <pc:docMk/>
            <pc:sldMk cId="4125184885" sldId="807"/>
            <ac:spMk id="2" creationId="{5B735A35-5271-4AC1-AA43-F29EA72223BF}"/>
          </ac:spMkLst>
        </pc:spChg>
        <pc:spChg chg="del">
          <ac:chgData name="Tracey Connor" userId="S::tracey.connor@advance-he.ac.uk::452cee17-c9cf-4ca2-9a61-8ea14c4e3d7a" providerId="AD" clId="Web-{153C9245-259C-4ED3-B587-7D13B7350BE7}" dt="2020-09-22T16:34:30.221" v="34"/>
          <ac:spMkLst>
            <pc:docMk/>
            <pc:sldMk cId="4125184885" sldId="807"/>
            <ac:spMk id="3" creationId="{2829C835-64E3-42A9-81BB-68B841C59B0C}"/>
          </ac:spMkLst>
        </pc:spChg>
        <pc:spChg chg="del">
          <ac:chgData name="Tracey Connor" userId="S::tracey.connor@advance-he.ac.uk::452cee17-c9cf-4ca2-9a61-8ea14c4e3d7a" providerId="AD" clId="Web-{153C9245-259C-4ED3-B587-7D13B7350BE7}" dt="2020-09-22T16:34:37.378" v="35"/>
          <ac:spMkLst>
            <pc:docMk/>
            <pc:sldMk cId="4125184885" sldId="807"/>
            <ac:spMk id="4" creationId="{5CEAEA59-4BE7-4586-A2F6-7ECC23E4041A}"/>
          </ac:spMkLst>
        </pc:spChg>
        <pc:spChg chg="add del mod">
          <ac:chgData name="Tracey Connor" userId="S::tracey.connor@advance-he.ac.uk::452cee17-c9cf-4ca2-9a61-8ea14c4e3d7a" providerId="AD" clId="Web-{153C9245-259C-4ED3-B587-7D13B7350BE7}" dt="2020-09-22T16:34:51.222" v="37"/>
          <ac:spMkLst>
            <pc:docMk/>
            <pc:sldMk cId="4125184885" sldId="807"/>
            <ac:spMk id="8" creationId="{8DF2B3D5-4A5B-4863-8BE4-F24A29D990B3}"/>
          </ac:spMkLst>
        </pc:spChg>
        <pc:spChg chg="add del mod">
          <ac:chgData name="Tracey Connor" userId="S::tracey.connor@advance-he.ac.uk::452cee17-c9cf-4ca2-9a61-8ea14c4e3d7a" providerId="AD" clId="Web-{153C9245-259C-4ED3-B587-7D13B7350BE7}" dt="2020-09-22T16:38:47.540" v="90"/>
          <ac:spMkLst>
            <pc:docMk/>
            <pc:sldMk cId="4125184885" sldId="807"/>
            <ac:spMk id="11" creationId="{44B65741-CBDA-4A7B-B499-32A9ECD38334}"/>
          </ac:spMkLst>
        </pc:spChg>
        <pc:picChg chg="add mod ord">
          <ac:chgData name="Tracey Connor" userId="S::tracey.connor@advance-he.ac.uk::452cee17-c9cf-4ca2-9a61-8ea14c4e3d7a" providerId="AD" clId="Web-{153C9245-259C-4ED3-B587-7D13B7350BE7}" dt="2020-09-22T16:38:11.039" v="88" actId="1076"/>
          <ac:picMkLst>
            <pc:docMk/>
            <pc:sldMk cId="4125184885" sldId="807"/>
            <ac:picMk id="5" creationId="{B805572A-EE63-4DD4-9602-AE4E3C76A3EB}"/>
          </ac:picMkLst>
        </pc:picChg>
        <pc:picChg chg="add del mod ord">
          <ac:chgData name="Tracey Connor" userId="S::tracey.connor@advance-he.ac.uk::452cee17-c9cf-4ca2-9a61-8ea14c4e3d7a" providerId="AD" clId="Web-{153C9245-259C-4ED3-B587-7D13B7350BE7}" dt="2020-09-22T16:34:41.487" v="36"/>
          <ac:picMkLst>
            <pc:docMk/>
            <pc:sldMk cId="4125184885" sldId="807"/>
            <ac:picMk id="6" creationId="{20DD5662-D065-4EB9-8B5D-4A0AB2D27915}"/>
          </ac:picMkLst>
        </pc:picChg>
        <pc:picChg chg="add del mod ord">
          <ac:chgData name="Tracey Connor" userId="S::tracey.connor@advance-he.ac.uk::452cee17-c9cf-4ca2-9a61-8ea14c4e3d7a" providerId="AD" clId="Web-{153C9245-259C-4ED3-B587-7D13B7350BE7}" dt="2020-09-22T16:38:32.743" v="89"/>
          <ac:picMkLst>
            <pc:docMk/>
            <pc:sldMk cId="4125184885" sldId="807"/>
            <ac:picMk id="9" creationId="{F19E08F9-FA59-46F5-BE54-666BF5EEA52B}"/>
          </ac:picMkLst>
        </pc:picChg>
        <pc:picChg chg="add mod ord">
          <ac:chgData name="Tracey Connor" userId="S::tracey.connor@advance-he.ac.uk::452cee17-c9cf-4ca2-9a61-8ea14c4e3d7a" providerId="AD" clId="Web-{153C9245-259C-4ED3-B587-7D13B7350BE7}" dt="2020-09-22T16:38:47.540" v="90"/>
          <ac:picMkLst>
            <pc:docMk/>
            <pc:sldMk cId="4125184885" sldId="807"/>
            <ac:picMk id="12" creationId="{6167CA39-1761-475A-83A1-1DA71E14DBA2}"/>
          </ac:picMkLst>
        </pc:picChg>
      </pc:sldChg>
      <pc:sldChg chg="addSp delSp modSp new ord">
        <pc:chgData name="Tracey Connor" userId="S::tracey.connor@advance-he.ac.uk::452cee17-c9cf-4ca2-9a61-8ea14c4e3d7a" providerId="AD" clId="Web-{153C9245-259C-4ED3-B587-7D13B7350BE7}" dt="2020-09-22T16:37:40.976" v="87" actId="1076"/>
        <pc:sldMkLst>
          <pc:docMk/>
          <pc:sldMk cId="1081355444" sldId="808"/>
        </pc:sldMkLst>
        <pc:spChg chg="del mod">
          <ac:chgData name="Tracey Connor" userId="S::tracey.connor@advance-he.ac.uk::452cee17-c9cf-4ca2-9a61-8ea14c4e3d7a" providerId="AD" clId="Web-{153C9245-259C-4ED3-B587-7D13B7350BE7}" dt="2020-09-22T16:37:18.991" v="83"/>
          <ac:spMkLst>
            <pc:docMk/>
            <pc:sldMk cId="1081355444" sldId="808"/>
            <ac:spMk id="2" creationId="{231AD8EB-2E79-4A3F-AF83-F6E73AF43897}"/>
          </ac:spMkLst>
        </pc:spChg>
        <pc:spChg chg="del">
          <ac:chgData name="Tracey Connor" userId="S::tracey.connor@advance-he.ac.uk::452cee17-c9cf-4ca2-9a61-8ea14c4e3d7a" providerId="AD" clId="Web-{153C9245-259C-4ED3-B587-7D13B7350BE7}" dt="2020-09-22T16:35:50.536" v="54"/>
          <ac:spMkLst>
            <pc:docMk/>
            <pc:sldMk cId="1081355444" sldId="808"/>
            <ac:spMk id="3" creationId="{7511DDCD-4795-4EB2-BD81-0BEC2966F082}"/>
          </ac:spMkLst>
        </pc:spChg>
        <pc:spChg chg="add del mod">
          <ac:chgData name="Tracey Connor" userId="S::tracey.connor@advance-he.ac.uk::452cee17-c9cf-4ca2-9a61-8ea14c4e3d7a" providerId="AD" clId="Web-{153C9245-259C-4ED3-B587-7D13B7350BE7}" dt="2020-09-22T16:37:30.398" v="84"/>
          <ac:spMkLst>
            <pc:docMk/>
            <pc:sldMk cId="1081355444" sldId="808"/>
            <ac:spMk id="6" creationId="{3ECB8CA2-FD51-4986-A5E5-0BD3F707BDFE}"/>
          </ac:spMkLst>
        </pc:spChg>
        <pc:picChg chg="add mod ord">
          <ac:chgData name="Tracey Connor" userId="S::tracey.connor@advance-he.ac.uk::452cee17-c9cf-4ca2-9a61-8ea14c4e3d7a" providerId="AD" clId="Web-{153C9245-259C-4ED3-B587-7D13B7350BE7}" dt="2020-09-22T16:37:40.976" v="87" actId="1076"/>
          <ac:picMkLst>
            <pc:docMk/>
            <pc:sldMk cId="1081355444" sldId="808"/>
            <ac:picMk id="4" creationId="{470EB81D-8861-4B78-BF88-D4B2057E6777}"/>
          </ac:picMkLst>
        </pc:picChg>
      </pc:sldChg>
      <pc:sldChg chg="add del replId">
        <pc:chgData name="Tracey Connor" userId="S::tracey.connor@advance-he.ac.uk::452cee17-c9cf-4ca2-9a61-8ea14c4e3d7a" providerId="AD" clId="Web-{153C9245-259C-4ED3-B587-7D13B7350BE7}" dt="2020-09-22T16:30:12.574" v="8"/>
        <pc:sldMkLst>
          <pc:docMk/>
          <pc:sldMk cId="1975640296" sldId="808"/>
        </pc:sldMkLst>
      </pc:sldChg>
      <pc:sldChg chg="add del replId">
        <pc:chgData name="Tracey Connor" userId="S::tracey.connor@advance-he.ac.uk::452cee17-c9cf-4ca2-9a61-8ea14c4e3d7a" providerId="AD" clId="Web-{153C9245-259C-4ED3-B587-7D13B7350BE7}" dt="2020-09-22T16:30:09.214" v="7"/>
        <pc:sldMkLst>
          <pc:docMk/>
          <pc:sldMk cId="284601347" sldId="809"/>
        </pc:sldMkLst>
      </pc:sldChg>
      <pc:sldChg chg="addSp delSp modSp new">
        <pc:chgData name="Tracey Connor" userId="S::tracey.connor@advance-he.ac.uk::452cee17-c9cf-4ca2-9a61-8ea14c4e3d7a" providerId="AD" clId="Web-{153C9245-259C-4ED3-B587-7D13B7350BE7}" dt="2020-09-22T16:37:06.928" v="82"/>
        <pc:sldMkLst>
          <pc:docMk/>
          <pc:sldMk cId="1004686041" sldId="809"/>
        </pc:sldMkLst>
        <pc:spChg chg="mod">
          <ac:chgData name="Tracey Connor" userId="S::tracey.connor@advance-he.ac.uk::452cee17-c9cf-4ca2-9a61-8ea14c4e3d7a" providerId="AD" clId="Web-{153C9245-259C-4ED3-B587-7D13B7350BE7}" dt="2020-09-22T16:36:52.069" v="81" actId="20577"/>
          <ac:spMkLst>
            <pc:docMk/>
            <pc:sldMk cId="1004686041" sldId="809"/>
            <ac:spMk id="2" creationId="{B204DABC-5AA8-419C-9793-7DFD02E771FE}"/>
          </ac:spMkLst>
        </pc:spChg>
        <pc:spChg chg="del">
          <ac:chgData name="Tracey Connor" userId="S::tracey.connor@advance-he.ac.uk::452cee17-c9cf-4ca2-9a61-8ea14c4e3d7a" providerId="AD" clId="Web-{153C9245-259C-4ED3-B587-7D13B7350BE7}" dt="2020-09-22T16:37:06.928" v="82"/>
          <ac:spMkLst>
            <pc:docMk/>
            <pc:sldMk cId="1004686041" sldId="809"/>
            <ac:spMk id="3" creationId="{FB0B1768-63A6-4295-A5AB-17D0CBC2C20B}"/>
          </ac:spMkLst>
        </pc:spChg>
        <pc:picChg chg="add mod ord">
          <ac:chgData name="Tracey Connor" userId="S::tracey.connor@advance-he.ac.uk::452cee17-c9cf-4ca2-9a61-8ea14c4e3d7a" providerId="AD" clId="Web-{153C9245-259C-4ED3-B587-7D13B7350BE7}" dt="2020-09-22T16:37:06.928" v="82"/>
          <ac:picMkLst>
            <pc:docMk/>
            <pc:sldMk cId="1004686041" sldId="809"/>
            <ac:picMk id="4" creationId="{03049551-E1F1-47F4-A221-BEF017E210EE}"/>
          </ac:picMkLst>
        </pc:picChg>
      </pc:sldChg>
    </pc:docChg>
  </pc:docChgLst>
  <pc:docChgLst>
    <pc:chgData name="Tracey Connor" userId="S::tracey.connor@advance-he.ac.uk::452cee17-c9cf-4ca2-9a61-8ea14c4e3d7a" providerId="AD" clId="Web-{BB1FEF39-49C3-9B66-73E6-C99627C92241}"/>
    <pc:docChg chg="addSld sldOrd">
      <pc:chgData name="Tracey Connor" userId="S::tracey.connor@advance-he.ac.uk::452cee17-c9cf-4ca2-9a61-8ea14c4e3d7a" providerId="AD" clId="Web-{BB1FEF39-49C3-9B66-73E6-C99627C92241}" dt="2020-09-23T17:12:51.124" v="1"/>
      <pc:docMkLst>
        <pc:docMk/>
      </pc:docMkLst>
      <pc:sldChg chg="new ord">
        <pc:chgData name="Tracey Connor" userId="S::tracey.connor@advance-he.ac.uk::452cee17-c9cf-4ca2-9a61-8ea14c4e3d7a" providerId="AD" clId="Web-{BB1FEF39-49C3-9B66-73E6-C99627C92241}" dt="2020-09-23T17:12:51.124" v="1"/>
        <pc:sldMkLst>
          <pc:docMk/>
          <pc:sldMk cId="1537401441" sldId="809"/>
        </pc:sldMkLst>
      </pc:sldChg>
    </pc:docChg>
  </pc:docChgLst>
  <pc:docChgLst>
    <pc:chgData name="Kathryn Harrison-Graves" userId="S::kathryn.harrison-graves@advance-he.ac.uk::77d1e345-f965-489c-a78e-605ef368f9da" providerId="AD" clId="Web-{E1736E8C-E000-4514-A4F7-87672CF40D2F}"/>
    <pc:docChg chg="addSld delSld modSld">
      <pc:chgData name="Kathryn Harrison-Graves" userId="S::kathryn.harrison-graves@advance-he.ac.uk::77d1e345-f965-489c-a78e-605ef368f9da" providerId="AD" clId="Web-{E1736E8C-E000-4514-A4F7-87672CF40D2F}" dt="2020-09-24T07:04:38.468" v="162" actId="20577"/>
      <pc:docMkLst>
        <pc:docMk/>
      </pc:docMkLst>
      <pc:sldChg chg="modSp">
        <pc:chgData name="Kathryn Harrison-Graves" userId="S::kathryn.harrison-graves@advance-he.ac.uk::77d1e345-f965-489c-a78e-605ef368f9da" providerId="AD" clId="Web-{E1736E8C-E000-4514-A4F7-87672CF40D2F}" dt="2020-09-24T07:00:56.071" v="138" actId="20577"/>
        <pc:sldMkLst>
          <pc:docMk/>
          <pc:sldMk cId="4053049388" sldId="814"/>
        </pc:sldMkLst>
        <pc:graphicFrameChg chg="modGraphic">
          <ac:chgData name="Kathryn Harrison-Graves" userId="S::kathryn.harrison-graves@advance-he.ac.uk::77d1e345-f965-489c-a78e-605ef368f9da" providerId="AD" clId="Web-{E1736E8C-E000-4514-A4F7-87672CF40D2F}" dt="2020-09-24T07:00:56.071" v="138" actId="20577"/>
          <ac:graphicFrameMkLst>
            <pc:docMk/>
            <pc:sldMk cId="4053049388" sldId="814"/>
            <ac:graphicFrameMk id="4" creationId="{B5338FD7-21B9-4572-9289-7A5B86E1FF09}"/>
          </ac:graphicFrameMkLst>
        </pc:graphicFrameChg>
      </pc:sldChg>
      <pc:sldChg chg="modSp new">
        <pc:chgData name="Kathryn Harrison-Graves" userId="S::kathryn.harrison-graves@advance-he.ac.uk::77d1e345-f965-489c-a78e-605ef368f9da" providerId="AD" clId="Web-{E1736E8C-E000-4514-A4F7-87672CF40D2F}" dt="2020-09-24T07:04:38.468" v="162" actId="20577"/>
        <pc:sldMkLst>
          <pc:docMk/>
          <pc:sldMk cId="2842164730" sldId="816"/>
        </pc:sldMkLst>
        <pc:spChg chg="mod">
          <ac:chgData name="Kathryn Harrison-Graves" userId="S::kathryn.harrison-graves@advance-he.ac.uk::77d1e345-f965-489c-a78e-605ef368f9da" providerId="AD" clId="Web-{E1736E8C-E000-4514-A4F7-87672CF40D2F}" dt="2020-09-24T06:58:05.551" v="63" actId="20577"/>
          <ac:spMkLst>
            <pc:docMk/>
            <pc:sldMk cId="2842164730" sldId="816"/>
            <ac:spMk id="2" creationId="{F8EAF6E2-E9F4-441C-BEAD-05DE8A4C5197}"/>
          </ac:spMkLst>
        </pc:spChg>
        <pc:spChg chg="mod">
          <ac:chgData name="Kathryn Harrison-Graves" userId="S::kathryn.harrison-graves@advance-he.ac.uk::77d1e345-f965-489c-a78e-605ef368f9da" providerId="AD" clId="Web-{E1736E8C-E000-4514-A4F7-87672CF40D2F}" dt="2020-09-24T07:04:38.468" v="162" actId="20577"/>
          <ac:spMkLst>
            <pc:docMk/>
            <pc:sldMk cId="2842164730" sldId="816"/>
            <ac:spMk id="3" creationId="{20FBBBE4-1FB8-42E9-A4C2-2CA864992B78}"/>
          </ac:spMkLst>
        </pc:spChg>
      </pc:sldChg>
      <pc:sldChg chg="modSp new del">
        <pc:chgData name="Kathryn Harrison-Graves" userId="S::kathryn.harrison-graves@advance-he.ac.uk::77d1e345-f965-489c-a78e-605ef368f9da" providerId="AD" clId="Web-{E1736E8C-E000-4514-A4F7-87672CF40D2F}" dt="2020-09-24T06:56:35.173" v="11"/>
        <pc:sldMkLst>
          <pc:docMk/>
          <pc:sldMk cId="4285837451" sldId="816"/>
        </pc:sldMkLst>
        <pc:spChg chg="mod">
          <ac:chgData name="Kathryn Harrison-Graves" userId="S::kathryn.harrison-graves@advance-he.ac.uk::77d1e345-f965-489c-a78e-605ef368f9da" providerId="AD" clId="Web-{E1736E8C-E000-4514-A4F7-87672CF40D2F}" dt="2020-09-24T06:55:57.266" v="10" actId="20577"/>
          <ac:spMkLst>
            <pc:docMk/>
            <pc:sldMk cId="4285837451" sldId="816"/>
            <ac:spMk id="2" creationId="{787D0592-8947-439F-B16E-2AB4D6884B0C}"/>
          </ac:spMkLst>
        </pc:spChg>
      </pc:sldChg>
      <pc:sldChg chg="modSp new">
        <pc:chgData name="Kathryn Harrison-Graves" userId="S::kathryn.harrison-graves@advance-he.ac.uk::77d1e345-f965-489c-a78e-605ef368f9da" providerId="AD" clId="Web-{E1736E8C-E000-4514-A4F7-87672CF40D2F}" dt="2020-09-24T06:59:08.709" v="120" actId="20577"/>
        <pc:sldMkLst>
          <pc:docMk/>
          <pc:sldMk cId="2731110070" sldId="817"/>
        </pc:sldMkLst>
        <pc:spChg chg="mod">
          <ac:chgData name="Kathryn Harrison-Graves" userId="S::kathryn.harrison-graves@advance-he.ac.uk::77d1e345-f965-489c-a78e-605ef368f9da" providerId="AD" clId="Web-{E1736E8C-E000-4514-A4F7-87672CF40D2F}" dt="2020-09-24T06:59:03.849" v="109" actId="20577"/>
          <ac:spMkLst>
            <pc:docMk/>
            <pc:sldMk cId="2731110070" sldId="817"/>
            <ac:spMk id="2" creationId="{568452B3-34D9-494B-892B-FD286B1EF035}"/>
          </ac:spMkLst>
        </pc:spChg>
        <pc:spChg chg="mod">
          <ac:chgData name="Kathryn Harrison-Graves" userId="S::kathryn.harrison-graves@advance-he.ac.uk::77d1e345-f965-489c-a78e-605ef368f9da" providerId="AD" clId="Web-{E1736E8C-E000-4514-A4F7-87672CF40D2F}" dt="2020-09-24T06:59:08.709" v="120" actId="20577"/>
          <ac:spMkLst>
            <pc:docMk/>
            <pc:sldMk cId="2731110070" sldId="817"/>
            <ac:spMk id="3" creationId="{AB3ABEAC-BC23-4C83-BB9A-77C1960C3910}"/>
          </ac:spMkLst>
        </pc:spChg>
      </pc:sldChg>
      <pc:sldChg chg="addSp delSp modSp new del">
        <pc:chgData name="Kathryn Harrison-Graves" userId="S::kathryn.harrison-graves@advance-he.ac.uk::77d1e345-f965-489c-a78e-605ef368f9da" providerId="AD" clId="Web-{E1736E8C-E000-4514-A4F7-87672CF40D2F}" dt="2020-09-24T07:04:17.248" v="158"/>
        <pc:sldMkLst>
          <pc:docMk/>
          <pc:sldMk cId="1142394889" sldId="818"/>
        </pc:sldMkLst>
        <pc:spChg chg="mod">
          <ac:chgData name="Kathryn Harrison-Graves" userId="S::kathryn.harrison-graves@advance-he.ac.uk::77d1e345-f965-489c-a78e-605ef368f9da" providerId="AD" clId="Web-{E1736E8C-E000-4514-A4F7-87672CF40D2F}" dt="2020-09-24T07:02:18.807" v="143" actId="20577"/>
          <ac:spMkLst>
            <pc:docMk/>
            <pc:sldMk cId="1142394889" sldId="818"/>
            <ac:spMk id="2" creationId="{5D46DA1B-4E7D-4C65-B228-21742B29FC80}"/>
          </ac:spMkLst>
        </pc:spChg>
        <pc:spChg chg="add del mod">
          <ac:chgData name="Kathryn Harrison-Graves" userId="S::kathryn.harrison-graves@advance-he.ac.uk::77d1e345-f965-489c-a78e-605ef368f9da" providerId="AD" clId="Web-{E1736E8C-E000-4514-A4F7-87672CF40D2F}" dt="2020-09-24T07:04:12.498" v="157" actId="20577"/>
          <ac:spMkLst>
            <pc:docMk/>
            <pc:sldMk cId="1142394889" sldId="818"/>
            <ac:spMk id="3" creationId="{30BC3C21-8085-4517-87F0-9C486D814E25}"/>
          </ac:spMkLst>
        </pc:spChg>
        <pc:picChg chg="add del mod ord">
          <ac:chgData name="Kathryn Harrison-Graves" userId="S::kathryn.harrison-graves@advance-he.ac.uk::77d1e345-f965-489c-a78e-605ef368f9da" providerId="AD" clId="Web-{E1736E8C-E000-4514-A4F7-87672CF40D2F}" dt="2020-09-24T07:03:34.685" v="145"/>
          <ac:picMkLst>
            <pc:docMk/>
            <pc:sldMk cId="1142394889" sldId="818"/>
            <ac:picMk id="5" creationId="{73651C41-1D63-4BDC-98AF-5CFDFBE0154C}"/>
          </ac:picMkLst>
        </pc:picChg>
      </pc:sldChg>
    </pc:docChg>
  </pc:docChgLst>
  <pc:docChgLst>
    <pc:chgData name="William Syms" userId="S::william.syms@advance-he.ac.uk::52c04243-fd83-4e5e-aa81-76f1a8f5d534" providerId="AD" clId="Web-{BA0078E5-1D7F-4DDD-B7A2-78C6C281C780}"/>
    <pc:docChg chg="modSld">
      <pc:chgData name="William Syms" userId="S::william.syms@advance-he.ac.uk::52c04243-fd83-4e5e-aa81-76f1a8f5d534" providerId="AD" clId="Web-{BA0078E5-1D7F-4DDD-B7A2-78C6C281C780}" dt="2020-09-23T19:02:57.961" v="0"/>
      <pc:docMkLst>
        <pc:docMk/>
      </pc:docMkLst>
      <pc:sldChg chg="delSp">
        <pc:chgData name="William Syms" userId="S::william.syms@advance-he.ac.uk::52c04243-fd83-4e5e-aa81-76f1a8f5d534" providerId="AD" clId="Web-{BA0078E5-1D7F-4DDD-B7A2-78C6C281C780}" dt="2020-09-23T19:02:57.961" v="0"/>
        <pc:sldMkLst>
          <pc:docMk/>
          <pc:sldMk cId="3890098080" sldId="553"/>
        </pc:sldMkLst>
        <pc:picChg chg="del">
          <ac:chgData name="William Syms" userId="S::william.syms@advance-he.ac.uk::52c04243-fd83-4e5e-aa81-76f1a8f5d534" providerId="AD" clId="Web-{BA0078E5-1D7F-4DDD-B7A2-78C6C281C780}" dt="2020-09-23T19:02:57.961" v="0"/>
          <ac:picMkLst>
            <pc:docMk/>
            <pc:sldMk cId="3890098080" sldId="553"/>
            <ac:picMk id="2" creationId="{3EE388BC-19FC-46AF-A810-E4F1652BB72D}"/>
          </ac:picMkLst>
        </pc:picChg>
      </pc:sldChg>
    </pc:docChg>
  </pc:docChgLst>
  <pc:docChgLst>
    <pc:chgData name="William Syms" userId="S::william.syms@advance-he.ac.uk::52c04243-fd83-4e5e-aa81-76f1a8f5d534" providerId="AD" clId="Web-{7DEEE940-CF82-4BF2-854B-344AE613EBEB}"/>
    <pc:docChg chg="modSld">
      <pc:chgData name="William Syms" userId="S::william.syms@advance-he.ac.uk::52c04243-fd83-4e5e-aa81-76f1a8f5d534" providerId="AD" clId="Web-{7DEEE940-CF82-4BF2-854B-344AE613EBEB}" dt="2020-09-23T18:55:45.122" v="0"/>
      <pc:docMkLst>
        <pc:docMk/>
      </pc:docMkLst>
      <pc:sldChg chg="addSp modSp">
        <pc:chgData name="William Syms" userId="S::william.syms@advance-he.ac.uk::52c04243-fd83-4e5e-aa81-76f1a8f5d534" providerId="AD" clId="Web-{7DEEE940-CF82-4BF2-854B-344AE613EBEB}" dt="2020-09-23T18:55:45.122" v="0"/>
        <pc:sldMkLst>
          <pc:docMk/>
          <pc:sldMk cId="3890098080" sldId="553"/>
        </pc:sldMkLst>
        <pc:picChg chg="add mod">
          <ac:chgData name="William Syms" userId="S::william.syms@advance-he.ac.uk::52c04243-fd83-4e5e-aa81-76f1a8f5d534" providerId="AD" clId="Web-{7DEEE940-CF82-4BF2-854B-344AE613EBEB}" dt="2020-09-23T18:55:45.122" v="0"/>
          <ac:picMkLst>
            <pc:docMk/>
            <pc:sldMk cId="3890098080" sldId="553"/>
            <ac:picMk id="2" creationId="{3EE388BC-19FC-46AF-A810-E4F1652BB72D}"/>
          </ac:picMkLst>
        </pc:picChg>
      </pc:sldChg>
    </pc:docChg>
  </pc:docChgLst>
  <pc:docChgLst>
    <pc:chgData name="Tracey Connor" userId="S::tracey.connor@advance-he.ac.uk::452cee17-c9cf-4ca2-9a61-8ea14c4e3d7a" providerId="AD" clId="Web-{42E1C536-6ED5-4A96-B6AC-88A5D0E9E412}"/>
    <pc:docChg chg="addSld delSld modSld">
      <pc:chgData name="Tracey Connor" userId="S::tracey.connor@advance-he.ac.uk::452cee17-c9cf-4ca2-9a61-8ea14c4e3d7a" providerId="AD" clId="Web-{42E1C536-6ED5-4A96-B6AC-88A5D0E9E412}" dt="2020-09-24T06:40:19.394" v="3"/>
      <pc:docMkLst>
        <pc:docMk/>
      </pc:docMkLst>
      <pc:sldChg chg="del">
        <pc:chgData name="Tracey Connor" userId="S::tracey.connor@advance-he.ac.uk::452cee17-c9cf-4ca2-9a61-8ea14c4e3d7a" providerId="AD" clId="Web-{42E1C536-6ED5-4A96-B6AC-88A5D0E9E412}" dt="2020-09-24T06:40:19.394" v="3"/>
        <pc:sldMkLst>
          <pc:docMk/>
          <pc:sldMk cId="1537401441" sldId="809"/>
        </pc:sldMkLst>
      </pc:sldChg>
      <pc:sldChg chg="addSp delSp modSp new del">
        <pc:chgData name="Tracey Connor" userId="S::tracey.connor@advance-he.ac.uk::452cee17-c9cf-4ca2-9a61-8ea14c4e3d7a" providerId="AD" clId="Web-{42E1C536-6ED5-4A96-B6AC-88A5D0E9E412}" dt="2020-09-24T06:40:14.269" v="2"/>
        <pc:sldMkLst>
          <pc:docMk/>
          <pc:sldMk cId="1229278687" sldId="814"/>
        </pc:sldMkLst>
        <pc:spChg chg="del">
          <ac:chgData name="Tracey Connor" userId="S::tracey.connor@advance-he.ac.uk::452cee17-c9cf-4ca2-9a61-8ea14c4e3d7a" providerId="AD" clId="Web-{42E1C536-6ED5-4A96-B6AC-88A5D0E9E412}" dt="2020-09-24T06:39:31.035" v="1"/>
          <ac:spMkLst>
            <pc:docMk/>
            <pc:sldMk cId="1229278687" sldId="814"/>
            <ac:spMk id="3" creationId="{68BCE690-1F99-45E2-9616-043316BB63A0}"/>
          </ac:spMkLst>
        </pc:spChg>
        <pc:picChg chg="add mod ord">
          <ac:chgData name="Tracey Connor" userId="S::tracey.connor@advance-he.ac.uk::452cee17-c9cf-4ca2-9a61-8ea14c4e3d7a" providerId="AD" clId="Web-{42E1C536-6ED5-4A96-B6AC-88A5D0E9E412}" dt="2020-09-24T06:39:31.035" v="1"/>
          <ac:picMkLst>
            <pc:docMk/>
            <pc:sldMk cId="1229278687" sldId="814"/>
            <ac:picMk id="4" creationId="{CABA24E5-ED59-42B6-A2D8-54983DC4716B}"/>
          </ac:picMkLst>
        </pc:picChg>
      </pc:sldChg>
    </pc:docChg>
  </pc:docChgLst>
  <pc:docChgLst>
    <pc:chgData name="Tracey Connor" userId="S::tracey.connor@advance-he.ac.uk::452cee17-c9cf-4ca2-9a61-8ea14c4e3d7a" providerId="AD" clId="Web-{641435B7-CCEC-43F4-B493-01201A746AD6}"/>
    <pc:docChg chg="delSld">
      <pc:chgData name="Tracey Connor" userId="S::tracey.connor@advance-he.ac.uk::452cee17-c9cf-4ca2-9a61-8ea14c4e3d7a" providerId="AD" clId="Web-{641435B7-CCEC-43F4-B493-01201A746AD6}" dt="2020-09-23T14:56:15.400" v="1"/>
      <pc:docMkLst>
        <pc:docMk/>
      </pc:docMkLst>
      <pc:sldChg chg="del">
        <pc:chgData name="Tracey Connor" userId="S::tracey.connor@advance-he.ac.uk::452cee17-c9cf-4ca2-9a61-8ea14c4e3d7a" providerId="AD" clId="Web-{641435B7-CCEC-43F4-B493-01201A746AD6}" dt="2020-09-23T14:56:15.400" v="1"/>
        <pc:sldMkLst>
          <pc:docMk/>
          <pc:sldMk cId="4125184885" sldId="807"/>
        </pc:sldMkLst>
      </pc:sldChg>
      <pc:sldChg chg="del">
        <pc:chgData name="Tracey Connor" userId="S::tracey.connor@advance-he.ac.uk::452cee17-c9cf-4ca2-9a61-8ea14c4e3d7a" providerId="AD" clId="Web-{641435B7-CCEC-43F4-B493-01201A746AD6}" dt="2020-09-23T14:56:07.806" v="0"/>
        <pc:sldMkLst>
          <pc:docMk/>
          <pc:sldMk cId="1004686041" sldId="809"/>
        </pc:sldMkLst>
      </pc:sldChg>
    </pc:docChg>
  </pc:docChgLst>
  <pc:docChgLst>
    <pc:chgData name="Kat Hunt" userId="S::kat.hunt@advance-he.ac.uk::296aeca4-30fd-4cda-8d0c-b01e62dd2252" providerId="AD" clId="Web-{97302275-D3A6-4441-8F54-AA2399249CC1}"/>
    <pc:docChg chg="delSld modSld">
      <pc:chgData name="Kat Hunt" userId="S::kat.hunt@advance-he.ac.uk::296aeca4-30fd-4cda-8d0c-b01e62dd2252" providerId="AD" clId="Web-{97302275-D3A6-4441-8F54-AA2399249CC1}" dt="2020-09-24T08:16:35.572" v="94" actId="20577"/>
      <pc:docMkLst>
        <pc:docMk/>
      </pc:docMkLst>
      <pc:sldChg chg="del">
        <pc:chgData name="Kat Hunt" userId="S::kat.hunt@advance-he.ac.uk::296aeca4-30fd-4cda-8d0c-b01e62dd2252" providerId="AD" clId="Web-{97302275-D3A6-4441-8F54-AA2399249CC1}" dt="2020-09-24T08:09:22.279" v="0"/>
        <pc:sldMkLst>
          <pc:docMk/>
          <pc:sldMk cId="3633026964" sldId="832"/>
        </pc:sldMkLst>
      </pc:sldChg>
      <pc:sldChg chg="modSp">
        <pc:chgData name="Kat Hunt" userId="S::kat.hunt@advance-he.ac.uk::296aeca4-30fd-4cda-8d0c-b01e62dd2252" providerId="AD" clId="Web-{97302275-D3A6-4441-8F54-AA2399249CC1}" dt="2020-09-24T08:16:35.572" v="94" actId="20577"/>
        <pc:sldMkLst>
          <pc:docMk/>
          <pc:sldMk cId="398192259" sldId="836"/>
        </pc:sldMkLst>
        <pc:spChg chg="mod">
          <ac:chgData name="Kat Hunt" userId="S::kat.hunt@advance-he.ac.uk::296aeca4-30fd-4cda-8d0c-b01e62dd2252" providerId="AD" clId="Web-{97302275-D3A6-4441-8F54-AA2399249CC1}" dt="2020-09-24T08:16:35.572" v="94" actId="20577"/>
          <ac:spMkLst>
            <pc:docMk/>
            <pc:sldMk cId="398192259" sldId="836"/>
            <ac:spMk id="11" creationId="{4BD7D429-6E83-493E-BC28-08E70C1734A5}"/>
          </ac:spMkLst>
        </pc:spChg>
        <pc:spChg chg="mod">
          <ac:chgData name="Kat Hunt" userId="S::kat.hunt@advance-he.ac.uk::296aeca4-30fd-4cda-8d0c-b01e62dd2252" providerId="AD" clId="Web-{97302275-D3A6-4441-8F54-AA2399249CC1}" dt="2020-09-24T08:16:18.212" v="91" actId="20577"/>
          <ac:spMkLst>
            <pc:docMk/>
            <pc:sldMk cId="398192259" sldId="836"/>
            <ac:spMk id="13" creationId="{4BD7D429-6E83-493E-BC28-08E70C1734A5}"/>
          </ac:spMkLst>
        </pc:spChg>
      </pc:sldChg>
    </pc:docChg>
  </pc:docChgLst>
  <pc:docChgLst>
    <pc:chgData name="Kathryn Harrison-Graves" userId="S::kathryn.harrison-graves@advance-he.ac.uk::77d1e345-f965-489c-a78e-605ef368f9da" providerId="AD" clId="Web-{A0139F4C-9DCC-470D-8117-D35A12651281}"/>
    <pc:docChg chg="addSld delSld modSld sldOrd">
      <pc:chgData name="Kathryn Harrison-Graves" userId="S::kathryn.harrison-graves@advance-he.ac.uk::77d1e345-f965-489c-a78e-605ef368f9da" providerId="AD" clId="Web-{A0139F4C-9DCC-470D-8117-D35A12651281}" dt="2020-09-24T06:50:31.966" v="432"/>
      <pc:docMkLst>
        <pc:docMk/>
      </pc:docMkLst>
      <pc:sldChg chg="ord">
        <pc:chgData name="Kathryn Harrison-Graves" userId="S::kathryn.harrison-graves@advance-he.ac.uk::77d1e345-f965-489c-a78e-605ef368f9da" providerId="AD" clId="Web-{A0139F4C-9DCC-470D-8117-D35A12651281}" dt="2020-09-24T06:44:28.926" v="357"/>
        <pc:sldMkLst>
          <pc:docMk/>
          <pc:sldMk cId="1081355444" sldId="808"/>
        </pc:sldMkLst>
      </pc:sldChg>
      <pc:sldChg chg="delSp">
        <pc:chgData name="Kathryn Harrison-Graves" userId="S::kathryn.harrison-graves@advance-he.ac.uk::77d1e345-f965-489c-a78e-605ef368f9da" providerId="AD" clId="Web-{A0139F4C-9DCC-470D-8117-D35A12651281}" dt="2020-09-24T06:27:50.915" v="17"/>
        <pc:sldMkLst>
          <pc:docMk/>
          <pc:sldMk cId="3809765005" sldId="812"/>
        </pc:sldMkLst>
        <pc:spChg chg="del">
          <ac:chgData name="Kathryn Harrison-Graves" userId="S::kathryn.harrison-graves@advance-he.ac.uk::77d1e345-f965-489c-a78e-605ef368f9da" providerId="AD" clId="Web-{A0139F4C-9DCC-470D-8117-D35A12651281}" dt="2020-09-24T06:27:50.915" v="17"/>
          <ac:spMkLst>
            <pc:docMk/>
            <pc:sldMk cId="3809765005" sldId="812"/>
            <ac:spMk id="4" creationId="{00000000-0000-0000-0000-000000000000}"/>
          </ac:spMkLst>
        </pc:spChg>
      </pc:sldChg>
      <pc:sldChg chg="modSp new">
        <pc:chgData name="Kathryn Harrison-Graves" userId="S::kathryn.harrison-graves@advance-he.ac.uk::77d1e345-f965-489c-a78e-605ef368f9da" providerId="AD" clId="Web-{A0139F4C-9DCC-470D-8117-D35A12651281}" dt="2020-09-24T06:44:19.191" v="356" actId="20577"/>
        <pc:sldMkLst>
          <pc:docMk/>
          <pc:sldMk cId="1417799495" sldId="813"/>
        </pc:sldMkLst>
        <pc:spChg chg="mod">
          <ac:chgData name="Kathryn Harrison-Graves" userId="S::kathryn.harrison-graves@advance-he.ac.uk::77d1e345-f965-489c-a78e-605ef368f9da" providerId="AD" clId="Web-{A0139F4C-9DCC-470D-8117-D35A12651281}" dt="2020-09-24T06:32:28.611" v="26" actId="20577"/>
          <ac:spMkLst>
            <pc:docMk/>
            <pc:sldMk cId="1417799495" sldId="813"/>
            <ac:spMk id="2" creationId="{DFBDE6E3-3396-407A-81FC-DEC7C22C1FBB}"/>
          </ac:spMkLst>
        </pc:spChg>
        <pc:spChg chg="mod">
          <ac:chgData name="Kathryn Harrison-Graves" userId="S::kathryn.harrison-graves@advance-he.ac.uk::77d1e345-f965-489c-a78e-605ef368f9da" providerId="AD" clId="Web-{A0139F4C-9DCC-470D-8117-D35A12651281}" dt="2020-09-24T06:44:19.191" v="356" actId="20577"/>
          <ac:spMkLst>
            <pc:docMk/>
            <pc:sldMk cId="1417799495" sldId="813"/>
            <ac:spMk id="3" creationId="{794A510B-55C9-4B9D-8FBD-BE58E48278A7}"/>
          </ac:spMkLst>
        </pc:spChg>
      </pc:sldChg>
      <pc:sldChg chg="modSp new del">
        <pc:chgData name="Kathryn Harrison-Graves" userId="S::kathryn.harrison-graves@advance-he.ac.uk::77d1e345-f965-489c-a78e-605ef368f9da" providerId="AD" clId="Web-{A0139F4C-9DCC-470D-8117-D35A12651281}" dt="2020-09-24T06:27:44.978" v="16"/>
        <pc:sldMkLst>
          <pc:docMk/>
          <pc:sldMk cId="4249591066" sldId="813"/>
        </pc:sldMkLst>
        <pc:spChg chg="mod">
          <ac:chgData name="Kathryn Harrison-Graves" userId="S::kathryn.harrison-graves@advance-he.ac.uk::77d1e345-f965-489c-a78e-605ef368f9da" providerId="AD" clId="Web-{A0139F4C-9DCC-470D-8117-D35A12651281}" dt="2020-09-24T06:27:42.618" v="15" actId="20577"/>
          <ac:spMkLst>
            <pc:docMk/>
            <pc:sldMk cId="4249591066" sldId="813"/>
            <ac:spMk id="2" creationId="{23DCBA00-5385-42B5-8B0F-A064545B6C55}"/>
          </ac:spMkLst>
        </pc:spChg>
      </pc:sldChg>
      <pc:sldChg chg="addSp delSp modSp new">
        <pc:chgData name="Kathryn Harrison-Graves" userId="S::kathryn.harrison-graves@advance-he.ac.uk::77d1e345-f965-489c-a78e-605ef368f9da" providerId="AD" clId="Web-{A0139F4C-9DCC-470D-8117-D35A12651281}" dt="2020-09-24T06:43:46.893" v="335" actId="20577"/>
        <pc:sldMkLst>
          <pc:docMk/>
          <pc:sldMk cId="4053049388" sldId="814"/>
        </pc:sldMkLst>
        <pc:spChg chg="mod">
          <ac:chgData name="Kathryn Harrison-Graves" userId="S::kathryn.harrison-graves@advance-he.ac.uk::77d1e345-f965-489c-a78e-605ef368f9da" providerId="AD" clId="Web-{A0139F4C-9DCC-470D-8117-D35A12651281}" dt="2020-09-24T06:42:02.422" v="259" actId="20577"/>
          <ac:spMkLst>
            <pc:docMk/>
            <pc:sldMk cId="4053049388" sldId="814"/>
            <ac:spMk id="2" creationId="{865A8194-E582-4117-8A1A-69401CF9E305}"/>
          </ac:spMkLst>
        </pc:spChg>
        <pc:spChg chg="del">
          <ac:chgData name="Kathryn Harrison-Graves" userId="S::kathryn.harrison-graves@advance-he.ac.uk::77d1e345-f965-489c-a78e-605ef368f9da" providerId="AD" clId="Web-{A0139F4C-9DCC-470D-8117-D35A12651281}" dt="2020-09-24T06:42:06.625" v="260"/>
          <ac:spMkLst>
            <pc:docMk/>
            <pc:sldMk cId="4053049388" sldId="814"/>
            <ac:spMk id="3" creationId="{DC0CC458-4B02-43DC-AB76-22AF728479CA}"/>
          </ac:spMkLst>
        </pc:spChg>
        <pc:graphicFrameChg chg="add mod ord modGraphic">
          <ac:chgData name="Kathryn Harrison-Graves" userId="S::kathryn.harrison-graves@advance-he.ac.uk::77d1e345-f965-489c-a78e-605ef368f9da" providerId="AD" clId="Web-{A0139F4C-9DCC-470D-8117-D35A12651281}" dt="2020-09-24T06:43:46.893" v="335" actId="20577"/>
          <ac:graphicFrameMkLst>
            <pc:docMk/>
            <pc:sldMk cId="4053049388" sldId="814"/>
            <ac:graphicFrameMk id="4" creationId="{B5338FD7-21B9-4572-9289-7A5B86E1FF09}"/>
          </ac:graphicFrameMkLst>
        </pc:graphicFrameChg>
      </pc:sldChg>
      <pc:sldChg chg="addSp delSp modSp new">
        <pc:chgData name="Kathryn Harrison-Graves" userId="S::kathryn.harrison-graves@advance-he.ac.uk::77d1e345-f965-489c-a78e-605ef368f9da" providerId="AD" clId="Web-{A0139F4C-9DCC-470D-8117-D35A12651281}" dt="2020-09-24T06:50:31.966" v="432"/>
        <pc:sldMkLst>
          <pc:docMk/>
          <pc:sldMk cId="1245262595" sldId="815"/>
        </pc:sldMkLst>
        <pc:spChg chg="mod">
          <ac:chgData name="Kathryn Harrison-Graves" userId="S::kathryn.harrison-graves@advance-he.ac.uk::77d1e345-f965-489c-a78e-605ef368f9da" providerId="AD" clId="Web-{A0139F4C-9DCC-470D-8117-D35A12651281}" dt="2020-09-24T06:45:56.178" v="362" actId="20577"/>
          <ac:spMkLst>
            <pc:docMk/>
            <pc:sldMk cId="1245262595" sldId="815"/>
            <ac:spMk id="2" creationId="{0DBB9051-5E22-40A7-B3B3-BD2A24C6659A}"/>
          </ac:spMkLst>
        </pc:spChg>
        <pc:spChg chg="mod">
          <ac:chgData name="Kathryn Harrison-Graves" userId="S::kathryn.harrison-graves@advance-he.ac.uk::77d1e345-f965-489c-a78e-605ef368f9da" providerId="AD" clId="Web-{A0139F4C-9DCC-470D-8117-D35A12651281}" dt="2020-09-24T06:50:11.263" v="431" actId="20577"/>
          <ac:spMkLst>
            <pc:docMk/>
            <pc:sldMk cId="1245262595" sldId="815"/>
            <ac:spMk id="3" creationId="{39F3F218-6B19-4E07-921A-12916D5D1EC8}"/>
          </ac:spMkLst>
        </pc:spChg>
        <pc:spChg chg="del">
          <ac:chgData name="Kathryn Harrison-Graves" userId="S::kathryn.harrison-graves@advance-he.ac.uk::77d1e345-f965-489c-a78e-605ef368f9da" providerId="AD" clId="Web-{A0139F4C-9DCC-470D-8117-D35A12651281}" dt="2020-09-24T06:50:31.966" v="432"/>
          <ac:spMkLst>
            <pc:docMk/>
            <pc:sldMk cId="1245262595" sldId="815"/>
            <ac:spMk id="4" creationId="{4E463CA2-FACA-4ACC-BEF1-ED1236DA7C7E}"/>
          </ac:spMkLst>
        </pc:spChg>
        <pc:picChg chg="add mod ord">
          <ac:chgData name="Kathryn Harrison-Graves" userId="S::kathryn.harrison-graves@advance-he.ac.uk::77d1e345-f965-489c-a78e-605ef368f9da" providerId="AD" clId="Web-{A0139F4C-9DCC-470D-8117-D35A12651281}" dt="2020-09-24T06:50:31.966" v="432"/>
          <ac:picMkLst>
            <pc:docMk/>
            <pc:sldMk cId="1245262595" sldId="815"/>
            <ac:picMk id="5" creationId="{565B50E9-026F-4511-8C5B-D91363696666}"/>
          </ac:picMkLst>
        </pc:picChg>
      </pc:sldChg>
      <pc:sldChg chg="new del">
        <pc:chgData name="Kathryn Harrison-Graves" userId="S::kathryn.harrison-graves@advance-he.ac.uk::77d1e345-f965-489c-a78e-605ef368f9da" providerId="AD" clId="Web-{A0139F4C-9DCC-470D-8117-D35A12651281}" dt="2020-09-24T06:40:20.294" v="243"/>
        <pc:sldMkLst>
          <pc:docMk/>
          <pc:sldMk cId="4235975509" sldId="815"/>
        </pc:sldMkLst>
      </pc:sldChg>
    </pc:docChg>
  </pc:docChgLst>
  <pc:docChgLst>
    <pc:chgData name="Kat Hunt" userId="S::kat.hunt@advance-he.ac.uk::296aeca4-30fd-4cda-8d0c-b01e62dd2252" providerId="AD" clId="Web-{3FFBB98F-E167-454B-A181-1EF144D959F1}"/>
    <pc:docChg chg="modSld">
      <pc:chgData name="Kat Hunt" userId="S::kat.hunt@advance-he.ac.uk::296aeca4-30fd-4cda-8d0c-b01e62dd2252" providerId="AD" clId="Web-{3FFBB98F-E167-454B-A181-1EF144D959F1}" dt="2020-09-24T08:07:36.119" v="36" actId="20577"/>
      <pc:docMkLst>
        <pc:docMk/>
      </pc:docMkLst>
      <pc:sldChg chg="modSp">
        <pc:chgData name="Kat Hunt" userId="S::kat.hunt@advance-he.ac.uk::296aeca4-30fd-4cda-8d0c-b01e62dd2252" providerId="AD" clId="Web-{3FFBB98F-E167-454B-A181-1EF144D959F1}" dt="2020-09-24T08:07:36.119" v="36" actId="20577"/>
        <pc:sldMkLst>
          <pc:docMk/>
          <pc:sldMk cId="4216346055" sldId="753"/>
        </pc:sldMkLst>
        <pc:spChg chg="mod">
          <ac:chgData name="Kat Hunt" userId="S::kat.hunt@advance-he.ac.uk::296aeca4-30fd-4cda-8d0c-b01e62dd2252" providerId="AD" clId="Web-{3FFBB98F-E167-454B-A181-1EF144D959F1}" dt="2020-09-24T08:07:36.119" v="36" actId="20577"/>
          <ac:spMkLst>
            <pc:docMk/>
            <pc:sldMk cId="4216346055" sldId="753"/>
            <ac:spMk id="3" creationId="{00000000-0000-0000-0000-000000000000}"/>
          </ac:spMkLst>
        </pc:spChg>
      </pc:sldChg>
    </pc:docChg>
  </pc:docChgLst>
  <pc:docChgLst>
    <pc:chgData name="Kat Hunt" userId="S::kat.hunt@advance-he.ac.uk::296aeca4-30fd-4cda-8d0c-b01e62dd2252" providerId="AD" clId="Web-{B7FB863A-225E-480B-8017-A3E0F301F56E}"/>
    <pc:docChg chg="addSld modSld">
      <pc:chgData name="Kat Hunt" userId="S::kat.hunt@advance-he.ac.uk::296aeca4-30fd-4cda-8d0c-b01e62dd2252" providerId="AD" clId="Web-{B7FB863A-225E-480B-8017-A3E0F301F56E}" dt="2020-09-24T08:49:16.175" v="193" actId="20577"/>
      <pc:docMkLst>
        <pc:docMk/>
      </pc:docMkLst>
      <pc:sldChg chg="modSp">
        <pc:chgData name="Kat Hunt" userId="S::kat.hunt@advance-he.ac.uk::296aeca4-30fd-4cda-8d0c-b01e62dd2252" providerId="AD" clId="Web-{B7FB863A-225E-480B-8017-A3E0F301F56E}" dt="2020-09-24T08:44:15.918" v="66" actId="20577"/>
        <pc:sldMkLst>
          <pc:docMk/>
          <pc:sldMk cId="2623412957" sldId="624"/>
        </pc:sldMkLst>
        <pc:spChg chg="mod">
          <ac:chgData name="Kat Hunt" userId="S::kat.hunt@advance-he.ac.uk::296aeca4-30fd-4cda-8d0c-b01e62dd2252" providerId="AD" clId="Web-{B7FB863A-225E-480B-8017-A3E0F301F56E}" dt="2020-09-24T08:44:15.918" v="66" actId="20577"/>
          <ac:spMkLst>
            <pc:docMk/>
            <pc:sldMk cId="2623412957" sldId="624"/>
            <ac:spMk id="3" creationId="{00000000-0000-0000-0000-000000000000}"/>
          </ac:spMkLst>
        </pc:spChg>
      </pc:sldChg>
      <pc:sldChg chg="addSp delSp modSp new">
        <pc:chgData name="Kat Hunt" userId="S::kat.hunt@advance-he.ac.uk::296aeca4-30fd-4cda-8d0c-b01e62dd2252" providerId="AD" clId="Web-{B7FB863A-225E-480B-8017-A3E0F301F56E}" dt="2020-09-24T08:49:16.175" v="193" actId="20577"/>
        <pc:sldMkLst>
          <pc:docMk/>
          <pc:sldMk cId="3630953495" sldId="837"/>
        </pc:sldMkLst>
        <pc:spChg chg="mod">
          <ac:chgData name="Kat Hunt" userId="S::kat.hunt@advance-he.ac.uk::296aeca4-30fd-4cda-8d0c-b01e62dd2252" providerId="AD" clId="Web-{B7FB863A-225E-480B-8017-A3E0F301F56E}" dt="2020-09-24T08:44:27.528" v="73" actId="20577"/>
          <ac:spMkLst>
            <pc:docMk/>
            <pc:sldMk cId="3630953495" sldId="837"/>
            <ac:spMk id="2" creationId="{D0C8332D-42FC-4D3D-9489-464B7F0502D4}"/>
          </ac:spMkLst>
        </pc:spChg>
        <pc:spChg chg="mod">
          <ac:chgData name="Kat Hunt" userId="S::kat.hunt@advance-he.ac.uk::296aeca4-30fd-4cda-8d0c-b01e62dd2252" providerId="AD" clId="Web-{B7FB863A-225E-480B-8017-A3E0F301F56E}" dt="2020-09-24T08:49:16.175" v="193" actId="20577"/>
          <ac:spMkLst>
            <pc:docMk/>
            <pc:sldMk cId="3630953495" sldId="837"/>
            <ac:spMk id="3" creationId="{DDAA32E3-CA1A-4652-B980-8D2512C0B0EC}"/>
          </ac:spMkLst>
        </pc:spChg>
        <pc:spChg chg="add del mod">
          <ac:chgData name="Kat Hunt" userId="S::kat.hunt@advance-he.ac.uk::296aeca4-30fd-4cda-8d0c-b01e62dd2252" providerId="AD" clId="Web-{B7FB863A-225E-480B-8017-A3E0F301F56E}" dt="2020-09-24T08:45:00.841" v="82"/>
          <ac:spMkLst>
            <pc:docMk/>
            <pc:sldMk cId="3630953495" sldId="837"/>
            <ac:spMk id="6" creationId="{2B86D1EF-F147-4DF1-93B9-A8FBED4C8918}"/>
          </ac:spMkLst>
        </pc:spChg>
        <pc:spChg chg="add del">
          <ac:chgData name="Kat Hunt" userId="S::kat.hunt@advance-he.ac.uk::296aeca4-30fd-4cda-8d0c-b01e62dd2252" providerId="AD" clId="Web-{B7FB863A-225E-480B-8017-A3E0F301F56E}" dt="2020-09-24T08:44:52.700" v="80"/>
          <ac:spMkLst>
            <pc:docMk/>
            <pc:sldMk cId="3630953495" sldId="837"/>
            <ac:spMk id="7" creationId="{126537F2-2B24-415C-AF9C-D1DD327122A2}"/>
          </ac:spMkLst>
        </pc:spChg>
        <pc:spChg chg="add mod">
          <ac:chgData name="Kat Hunt" userId="S::kat.hunt@advance-he.ac.uk::296aeca4-30fd-4cda-8d0c-b01e62dd2252" providerId="AD" clId="Web-{B7FB863A-225E-480B-8017-A3E0F301F56E}" dt="2020-09-24T08:46:28.437" v="178"/>
          <ac:spMkLst>
            <pc:docMk/>
            <pc:sldMk cId="3630953495" sldId="837"/>
            <ac:spMk id="10" creationId="{B938202C-01FD-4009-A14F-F6DA7F4E22DF}"/>
          </ac:spMkLst>
        </pc:spChg>
        <pc:graphicFrameChg chg="add del mod">
          <ac:chgData name="Kat Hunt" userId="S::kat.hunt@advance-he.ac.uk::296aeca4-30fd-4cda-8d0c-b01e62dd2252" providerId="AD" clId="Web-{B7FB863A-225E-480B-8017-A3E0F301F56E}" dt="2020-09-24T08:45:00.841" v="83"/>
          <ac:graphicFrameMkLst>
            <pc:docMk/>
            <pc:sldMk cId="3630953495" sldId="837"/>
            <ac:graphicFrameMk id="5" creationId="{BAE8FD89-45FC-43CD-B4C2-5EA1EE0DE217}"/>
          </ac:graphicFrameMkLst>
        </pc:graphicFrameChg>
        <pc:graphicFrameChg chg="add del mod modGraphic">
          <ac:chgData name="Kat Hunt" userId="S::kat.hunt@advance-he.ac.uk::296aeca4-30fd-4cda-8d0c-b01e62dd2252" providerId="AD" clId="Web-{B7FB863A-225E-480B-8017-A3E0F301F56E}" dt="2020-09-24T08:48:53.018" v="186"/>
          <ac:graphicFrameMkLst>
            <pc:docMk/>
            <pc:sldMk cId="3630953495" sldId="837"/>
            <ac:graphicFrameMk id="9" creationId="{8D4C5663-DBD0-4FE8-9202-B5D61B2F6515}"/>
          </ac:graphicFrameMkLst>
        </pc:graphicFrameChg>
        <pc:picChg chg="add mod">
          <ac:chgData name="Kat Hunt" userId="S::kat.hunt@advance-he.ac.uk::296aeca4-30fd-4cda-8d0c-b01e62dd2252" providerId="AD" clId="Web-{B7FB863A-225E-480B-8017-A3E0F301F56E}" dt="2020-09-24T08:49:02.284" v="189" actId="1076"/>
          <ac:picMkLst>
            <pc:docMk/>
            <pc:sldMk cId="3630953495" sldId="837"/>
            <ac:picMk id="11" creationId="{EC5763BF-52A6-432D-8D52-AFEDEB67F001}"/>
          </ac:picMkLst>
        </pc:picChg>
      </pc:sldChg>
    </pc:docChg>
  </pc:docChgLst>
  <pc:docChgLst>
    <pc:chgData name="Nick Skeet" userId="S::nick.skeet@advance-he.ac.uk::784ae534-25bb-444c-967f-9a97b1127c2d" providerId="AD" clId="Web-{1F142262-3753-43BA-9CB2-B6DDBD224B29}"/>
    <pc:docChg chg="modSld">
      <pc:chgData name="Nick Skeet" userId="S::nick.skeet@advance-he.ac.uk::784ae534-25bb-444c-967f-9a97b1127c2d" providerId="AD" clId="Web-{1F142262-3753-43BA-9CB2-B6DDBD224B29}" dt="2020-09-22T11:12:21.792" v="242"/>
      <pc:docMkLst>
        <pc:docMk/>
      </pc:docMkLst>
      <pc:sldChg chg="addSp delSp modSp">
        <pc:chgData name="Nick Skeet" userId="S::nick.skeet@advance-he.ac.uk::784ae534-25bb-444c-967f-9a97b1127c2d" providerId="AD" clId="Web-{1F142262-3753-43BA-9CB2-B6DDBD224B29}" dt="2020-09-22T11:12:21.792" v="242"/>
        <pc:sldMkLst>
          <pc:docMk/>
          <pc:sldMk cId="1259971682" sldId="710"/>
        </pc:sldMkLst>
        <pc:spChg chg="mod">
          <ac:chgData name="Nick Skeet" userId="S::nick.skeet@advance-he.ac.uk::784ae534-25bb-444c-967f-9a97b1127c2d" providerId="AD" clId="Web-{1F142262-3753-43BA-9CB2-B6DDBD224B29}" dt="2020-09-22T11:07:33.557" v="29" actId="20577"/>
          <ac:spMkLst>
            <pc:docMk/>
            <pc:sldMk cId="1259971682" sldId="710"/>
            <ac:spMk id="2" creationId="{00000000-0000-0000-0000-000000000000}"/>
          </ac:spMkLst>
        </pc:spChg>
        <pc:spChg chg="del mod">
          <ac:chgData name="Nick Skeet" userId="S::nick.skeet@advance-he.ac.uk::784ae534-25bb-444c-967f-9a97b1127c2d" providerId="AD" clId="Web-{1F142262-3753-43BA-9CB2-B6DDBD224B29}" dt="2020-09-22T11:12:21.792" v="242"/>
          <ac:spMkLst>
            <pc:docMk/>
            <pc:sldMk cId="1259971682" sldId="710"/>
            <ac:spMk id="3" creationId="{00000000-0000-0000-0000-000000000000}"/>
          </ac:spMkLst>
        </pc:spChg>
        <pc:graphicFrameChg chg="add">
          <ac:chgData name="Nick Skeet" userId="S::nick.skeet@advance-he.ac.uk::784ae534-25bb-444c-967f-9a97b1127c2d" providerId="AD" clId="Web-{1F142262-3753-43BA-9CB2-B6DDBD224B29}" dt="2020-09-22T11:12:21.792" v="242"/>
          <ac:graphicFrameMkLst>
            <pc:docMk/>
            <pc:sldMk cId="1259971682" sldId="710"/>
            <ac:graphicFrameMk id="4" creationId="{C9784516-F404-45CC-B267-1327864BD74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1B666-C3D7-4900-A25A-6B0A1EA678E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C3B1FA8-7EBD-4DF0-885B-300FDB2219EF}">
      <dgm:prSet phldrT="[Text]"/>
      <dgm:spPr/>
      <dgm:t>
        <a:bodyPr/>
        <a:lstStyle/>
        <a:p>
          <a:r>
            <a:rPr lang="en-US" dirty="0" smtClean="0"/>
            <a:t>Approach to gender equality work</a:t>
          </a:r>
          <a:endParaRPr lang="en-US" dirty="0"/>
        </a:p>
      </dgm:t>
    </dgm:pt>
    <dgm:pt modelId="{7CAC2BB0-321D-4A8C-AC4A-F38B558E659B}" type="parTrans" cxnId="{CCCA6A79-39E4-40D7-8AD6-F1DC9706BF7E}">
      <dgm:prSet/>
      <dgm:spPr/>
      <dgm:t>
        <a:bodyPr/>
        <a:lstStyle/>
        <a:p>
          <a:endParaRPr lang="en-US"/>
        </a:p>
      </dgm:t>
    </dgm:pt>
    <dgm:pt modelId="{D0317A56-702D-427B-9AFD-E21544267C40}" type="sibTrans" cxnId="{CCCA6A79-39E4-40D7-8AD6-F1DC9706BF7E}">
      <dgm:prSet/>
      <dgm:spPr/>
      <dgm:t>
        <a:bodyPr/>
        <a:lstStyle/>
        <a:p>
          <a:endParaRPr lang="en-US"/>
        </a:p>
      </dgm:t>
    </dgm:pt>
    <dgm:pt modelId="{09D6B1F8-0993-46B4-871B-FDF0687742DB}">
      <dgm:prSet phldrT="[Text]"/>
      <dgm:spPr/>
      <dgm:t>
        <a:bodyPr/>
        <a:lstStyle/>
        <a:p>
          <a:r>
            <a:rPr lang="en-US" dirty="0" smtClean="0"/>
            <a:t>Negative cultures and </a:t>
          </a:r>
          <a:r>
            <a:rPr lang="en-US" dirty="0" err="1" smtClean="0"/>
            <a:t>behaviours</a:t>
          </a:r>
          <a:endParaRPr lang="en-US" dirty="0"/>
        </a:p>
      </dgm:t>
    </dgm:pt>
    <dgm:pt modelId="{50352AFE-46A6-4B46-9DC7-64287E2517A1}" type="parTrans" cxnId="{504CB302-9728-4072-AE1B-26BB9A44DB43}">
      <dgm:prSet/>
      <dgm:spPr/>
      <dgm:t>
        <a:bodyPr/>
        <a:lstStyle/>
        <a:p>
          <a:endParaRPr lang="en-US"/>
        </a:p>
      </dgm:t>
    </dgm:pt>
    <dgm:pt modelId="{4E0C27AB-031C-42A5-8F36-381B43502DF2}" type="sibTrans" cxnId="{504CB302-9728-4072-AE1B-26BB9A44DB43}">
      <dgm:prSet/>
      <dgm:spPr/>
      <dgm:t>
        <a:bodyPr/>
        <a:lstStyle/>
        <a:p>
          <a:endParaRPr lang="en-US"/>
        </a:p>
      </dgm:t>
    </dgm:pt>
    <dgm:pt modelId="{B663A70D-21DC-42F1-8CEF-1F60D0A0A20C}">
      <dgm:prSet phldrT="[Text]"/>
      <dgm:spPr/>
      <dgm:t>
        <a:bodyPr/>
        <a:lstStyle/>
        <a:p>
          <a:r>
            <a:rPr lang="en-US" dirty="0" smtClean="0"/>
            <a:t>Intersectional and structural inequalities</a:t>
          </a:r>
          <a:endParaRPr lang="en-US" dirty="0"/>
        </a:p>
      </dgm:t>
    </dgm:pt>
    <dgm:pt modelId="{A3550303-4071-4769-96FD-9A42D2C04820}" type="parTrans" cxnId="{40DAB64B-36AD-4F62-A4FF-527D69B38CE2}">
      <dgm:prSet/>
      <dgm:spPr/>
      <dgm:t>
        <a:bodyPr/>
        <a:lstStyle/>
        <a:p>
          <a:endParaRPr lang="en-US"/>
        </a:p>
      </dgm:t>
    </dgm:pt>
    <dgm:pt modelId="{E0C0BC35-E421-4D0A-9137-E65514ECD408}" type="sibTrans" cxnId="{40DAB64B-36AD-4F62-A4FF-527D69B38CE2}">
      <dgm:prSet/>
      <dgm:spPr/>
      <dgm:t>
        <a:bodyPr/>
        <a:lstStyle/>
        <a:p>
          <a:endParaRPr lang="en-US"/>
        </a:p>
      </dgm:t>
    </dgm:pt>
    <dgm:pt modelId="{522DFF2F-BFB9-4455-BD97-02A51A869B36}">
      <dgm:prSet phldrT="[Text]"/>
      <dgm:spPr/>
      <dgm:t>
        <a:bodyPr/>
        <a:lstStyle/>
        <a:p>
          <a:r>
            <a:rPr lang="en-US" dirty="0" smtClean="0"/>
            <a:t>Inclusive of all gender identities</a:t>
          </a:r>
          <a:endParaRPr lang="en-US" dirty="0"/>
        </a:p>
      </dgm:t>
    </dgm:pt>
    <dgm:pt modelId="{9A8EC890-534D-4DB6-9BD0-BDFCEAD78A4E}" type="parTrans" cxnId="{FD11BC3B-3B1A-470D-90A7-D41EF215CA6A}">
      <dgm:prSet/>
      <dgm:spPr/>
      <dgm:t>
        <a:bodyPr/>
        <a:lstStyle/>
        <a:p>
          <a:endParaRPr lang="en-US"/>
        </a:p>
      </dgm:t>
    </dgm:pt>
    <dgm:pt modelId="{3B7E3978-D185-4A65-9911-BF25FA66B292}" type="sibTrans" cxnId="{FD11BC3B-3B1A-470D-90A7-D41EF215CA6A}">
      <dgm:prSet/>
      <dgm:spPr/>
      <dgm:t>
        <a:bodyPr/>
        <a:lstStyle/>
        <a:p>
          <a:endParaRPr lang="en-US"/>
        </a:p>
      </dgm:t>
    </dgm:pt>
    <dgm:pt modelId="{68656601-475B-49DF-9032-B0F74E98C514}">
      <dgm:prSet phldrT="[Text]"/>
      <dgm:spPr>
        <a:solidFill>
          <a:schemeClr val="tx2">
            <a:lumMod val="75000"/>
          </a:schemeClr>
        </a:solidFill>
      </dgm:spPr>
      <dgm:t>
        <a:bodyPr/>
        <a:lstStyle/>
        <a:p>
          <a:r>
            <a:rPr lang="en-US" dirty="0" smtClean="0"/>
            <a:t>Caring responsibilities</a:t>
          </a:r>
          <a:endParaRPr lang="en-US" dirty="0"/>
        </a:p>
      </dgm:t>
    </dgm:pt>
    <dgm:pt modelId="{9CD1F52D-5214-4273-A652-143FCF20B16E}" type="parTrans" cxnId="{57C98BA2-0CDB-4E27-A823-56C63D234101}">
      <dgm:prSet/>
      <dgm:spPr/>
      <dgm:t>
        <a:bodyPr/>
        <a:lstStyle/>
        <a:p>
          <a:endParaRPr lang="en-US"/>
        </a:p>
      </dgm:t>
    </dgm:pt>
    <dgm:pt modelId="{9B0A4EA9-4EF5-4A7F-B830-A11407DE6456}" type="sibTrans" cxnId="{57C98BA2-0CDB-4E27-A823-56C63D234101}">
      <dgm:prSet/>
      <dgm:spPr/>
      <dgm:t>
        <a:bodyPr/>
        <a:lstStyle/>
        <a:p>
          <a:endParaRPr lang="en-US"/>
        </a:p>
      </dgm:t>
    </dgm:pt>
    <dgm:pt modelId="{6DB91BBB-F66C-4BEC-A913-B75FF1887493}" type="pres">
      <dgm:prSet presAssocID="{52A1B666-C3D7-4900-A25A-6B0A1EA678E0}" presName="diagram" presStyleCnt="0">
        <dgm:presLayoutVars>
          <dgm:dir/>
          <dgm:resizeHandles val="exact"/>
        </dgm:presLayoutVars>
      </dgm:prSet>
      <dgm:spPr/>
      <dgm:t>
        <a:bodyPr/>
        <a:lstStyle/>
        <a:p>
          <a:endParaRPr lang="en-US"/>
        </a:p>
      </dgm:t>
    </dgm:pt>
    <dgm:pt modelId="{988D9CC2-1BE0-427F-B4EB-16FB19414C7D}" type="pres">
      <dgm:prSet presAssocID="{3C3B1FA8-7EBD-4DF0-885B-300FDB2219EF}" presName="node" presStyleLbl="node1" presStyleIdx="0" presStyleCnt="5">
        <dgm:presLayoutVars>
          <dgm:bulletEnabled val="1"/>
        </dgm:presLayoutVars>
      </dgm:prSet>
      <dgm:spPr/>
      <dgm:t>
        <a:bodyPr/>
        <a:lstStyle/>
        <a:p>
          <a:endParaRPr lang="en-US"/>
        </a:p>
      </dgm:t>
    </dgm:pt>
    <dgm:pt modelId="{81491F04-B488-40BC-BEFE-7CA7B2C67E70}" type="pres">
      <dgm:prSet presAssocID="{D0317A56-702D-427B-9AFD-E21544267C40}" presName="sibTrans" presStyleCnt="0"/>
      <dgm:spPr/>
    </dgm:pt>
    <dgm:pt modelId="{B4B25359-6167-4ED1-97CB-B778B6E6BCD1}" type="pres">
      <dgm:prSet presAssocID="{09D6B1F8-0993-46B4-871B-FDF0687742DB}" presName="node" presStyleLbl="node1" presStyleIdx="1" presStyleCnt="5">
        <dgm:presLayoutVars>
          <dgm:bulletEnabled val="1"/>
        </dgm:presLayoutVars>
      </dgm:prSet>
      <dgm:spPr/>
      <dgm:t>
        <a:bodyPr/>
        <a:lstStyle/>
        <a:p>
          <a:endParaRPr lang="en-US"/>
        </a:p>
      </dgm:t>
    </dgm:pt>
    <dgm:pt modelId="{55C67AE5-B633-45F9-82B8-697FF5D112D3}" type="pres">
      <dgm:prSet presAssocID="{4E0C27AB-031C-42A5-8F36-381B43502DF2}" presName="sibTrans" presStyleCnt="0"/>
      <dgm:spPr/>
    </dgm:pt>
    <dgm:pt modelId="{B6ACDEA5-0036-44DB-A7A1-BE404A56341F}" type="pres">
      <dgm:prSet presAssocID="{B663A70D-21DC-42F1-8CEF-1F60D0A0A20C}" presName="node" presStyleLbl="node1" presStyleIdx="2" presStyleCnt="5">
        <dgm:presLayoutVars>
          <dgm:bulletEnabled val="1"/>
        </dgm:presLayoutVars>
      </dgm:prSet>
      <dgm:spPr/>
      <dgm:t>
        <a:bodyPr/>
        <a:lstStyle/>
        <a:p>
          <a:endParaRPr lang="en-US"/>
        </a:p>
      </dgm:t>
    </dgm:pt>
    <dgm:pt modelId="{E84E10AC-3570-4E04-84E3-A5FCB2CBE786}" type="pres">
      <dgm:prSet presAssocID="{E0C0BC35-E421-4D0A-9137-E65514ECD408}" presName="sibTrans" presStyleCnt="0"/>
      <dgm:spPr/>
    </dgm:pt>
    <dgm:pt modelId="{CE7FA818-E683-486D-A340-AAE65C8B816D}" type="pres">
      <dgm:prSet presAssocID="{522DFF2F-BFB9-4455-BD97-02A51A869B36}" presName="node" presStyleLbl="node1" presStyleIdx="3" presStyleCnt="5">
        <dgm:presLayoutVars>
          <dgm:bulletEnabled val="1"/>
        </dgm:presLayoutVars>
      </dgm:prSet>
      <dgm:spPr/>
      <dgm:t>
        <a:bodyPr/>
        <a:lstStyle/>
        <a:p>
          <a:endParaRPr lang="en-US"/>
        </a:p>
      </dgm:t>
    </dgm:pt>
    <dgm:pt modelId="{5988DF4C-EB2C-424C-970A-6BA269EC1D88}" type="pres">
      <dgm:prSet presAssocID="{3B7E3978-D185-4A65-9911-BF25FA66B292}" presName="sibTrans" presStyleCnt="0"/>
      <dgm:spPr/>
    </dgm:pt>
    <dgm:pt modelId="{BD199525-8F3A-49B4-B6D4-04301B996699}" type="pres">
      <dgm:prSet presAssocID="{68656601-475B-49DF-9032-B0F74E98C514}" presName="node" presStyleLbl="node1" presStyleIdx="4" presStyleCnt="5">
        <dgm:presLayoutVars>
          <dgm:bulletEnabled val="1"/>
        </dgm:presLayoutVars>
      </dgm:prSet>
      <dgm:spPr/>
      <dgm:t>
        <a:bodyPr/>
        <a:lstStyle/>
        <a:p>
          <a:endParaRPr lang="en-US"/>
        </a:p>
      </dgm:t>
    </dgm:pt>
  </dgm:ptLst>
  <dgm:cxnLst>
    <dgm:cxn modelId="{A7C6F152-0A61-490F-94C3-D9EE39494B04}" type="presOf" srcId="{52A1B666-C3D7-4900-A25A-6B0A1EA678E0}" destId="{6DB91BBB-F66C-4BEC-A913-B75FF1887493}" srcOrd="0" destOrd="0" presId="urn:microsoft.com/office/officeart/2005/8/layout/default"/>
    <dgm:cxn modelId="{A84D0260-0661-4C66-A326-F9701FC32F87}" type="presOf" srcId="{B663A70D-21DC-42F1-8CEF-1F60D0A0A20C}" destId="{B6ACDEA5-0036-44DB-A7A1-BE404A56341F}" srcOrd="0" destOrd="0" presId="urn:microsoft.com/office/officeart/2005/8/layout/default"/>
    <dgm:cxn modelId="{FD11BC3B-3B1A-470D-90A7-D41EF215CA6A}" srcId="{52A1B666-C3D7-4900-A25A-6B0A1EA678E0}" destId="{522DFF2F-BFB9-4455-BD97-02A51A869B36}" srcOrd="3" destOrd="0" parTransId="{9A8EC890-534D-4DB6-9BD0-BDFCEAD78A4E}" sibTransId="{3B7E3978-D185-4A65-9911-BF25FA66B292}"/>
    <dgm:cxn modelId="{8D94977C-15C5-4350-BD34-EB929A8B5A02}" type="presOf" srcId="{09D6B1F8-0993-46B4-871B-FDF0687742DB}" destId="{B4B25359-6167-4ED1-97CB-B778B6E6BCD1}" srcOrd="0" destOrd="0" presId="urn:microsoft.com/office/officeart/2005/8/layout/default"/>
    <dgm:cxn modelId="{B3501D72-1039-4C59-BC11-2C81433B7CCA}" type="presOf" srcId="{522DFF2F-BFB9-4455-BD97-02A51A869B36}" destId="{CE7FA818-E683-486D-A340-AAE65C8B816D}" srcOrd="0" destOrd="0" presId="urn:microsoft.com/office/officeart/2005/8/layout/default"/>
    <dgm:cxn modelId="{DF8BCF1E-0DED-40A7-B800-FA80948A646D}" type="presOf" srcId="{3C3B1FA8-7EBD-4DF0-885B-300FDB2219EF}" destId="{988D9CC2-1BE0-427F-B4EB-16FB19414C7D}" srcOrd="0" destOrd="0" presId="urn:microsoft.com/office/officeart/2005/8/layout/default"/>
    <dgm:cxn modelId="{40DAB64B-36AD-4F62-A4FF-527D69B38CE2}" srcId="{52A1B666-C3D7-4900-A25A-6B0A1EA678E0}" destId="{B663A70D-21DC-42F1-8CEF-1F60D0A0A20C}" srcOrd="2" destOrd="0" parTransId="{A3550303-4071-4769-96FD-9A42D2C04820}" sibTransId="{E0C0BC35-E421-4D0A-9137-E65514ECD408}"/>
    <dgm:cxn modelId="{CCCA6A79-39E4-40D7-8AD6-F1DC9706BF7E}" srcId="{52A1B666-C3D7-4900-A25A-6B0A1EA678E0}" destId="{3C3B1FA8-7EBD-4DF0-885B-300FDB2219EF}" srcOrd="0" destOrd="0" parTransId="{7CAC2BB0-321D-4A8C-AC4A-F38B558E659B}" sibTransId="{D0317A56-702D-427B-9AFD-E21544267C40}"/>
    <dgm:cxn modelId="{57C98BA2-0CDB-4E27-A823-56C63D234101}" srcId="{52A1B666-C3D7-4900-A25A-6B0A1EA678E0}" destId="{68656601-475B-49DF-9032-B0F74E98C514}" srcOrd="4" destOrd="0" parTransId="{9CD1F52D-5214-4273-A652-143FCF20B16E}" sibTransId="{9B0A4EA9-4EF5-4A7F-B830-A11407DE6456}"/>
    <dgm:cxn modelId="{504CB302-9728-4072-AE1B-26BB9A44DB43}" srcId="{52A1B666-C3D7-4900-A25A-6B0A1EA678E0}" destId="{09D6B1F8-0993-46B4-871B-FDF0687742DB}" srcOrd="1" destOrd="0" parTransId="{50352AFE-46A6-4B46-9DC7-64287E2517A1}" sibTransId="{4E0C27AB-031C-42A5-8F36-381B43502DF2}"/>
    <dgm:cxn modelId="{FCF82B1F-12C9-4C7A-B494-DE9D1AF29AF3}" type="presOf" srcId="{68656601-475B-49DF-9032-B0F74E98C514}" destId="{BD199525-8F3A-49B4-B6D4-04301B996699}" srcOrd="0" destOrd="0" presId="urn:microsoft.com/office/officeart/2005/8/layout/default"/>
    <dgm:cxn modelId="{D2A28F02-B86D-41E2-8274-BA4AECF19EFD}" type="presParOf" srcId="{6DB91BBB-F66C-4BEC-A913-B75FF1887493}" destId="{988D9CC2-1BE0-427F-B4EB-16FB19414C7D}" srcOrd="0" destOrd="0" presId="urn:microsoft.com/office/officeart/2005/8/layout/default"/>
    <dgm:cxn modelId="{F60E77A8-6D58-40A4-909F-44CF2C689F3B}" type="presParOf" srcId="{6DB91BBB-F66C-4BEC-A913-B75FF1887493}" destId="{81491F04-B488-40BC-BEFE-7CA7B2C67E70}" srcOrd="1" destOrd="0" presId="urn:microsoft.com/office/officeart/2005/8/layout/default"/>
    <dgm:cxn modelId="{0DBC387A-5F42-4839-9A7F-B30AF2C40EC6}" type="presParOf" srcId="{6DB91BBB-F66C-4BEC-A913-B75FF1887493}" destId="{B4B25359-6167-4ED1-97CB-B778B6E6BCD1}" srcOrd="2" destOrd="0" presId="urn:microsoft.com/office/officeart/2005/8/layout/default"/>
    <dgm:cxn modelId="{51B6480B-21D5-4D78-9189-3532B79FA4F4}" type="presParOf" srcId="{6DB91BBB-F66C-4BEC-A913-B75FF1887493}" destId="{55C67AE5-B633-45F9-82B8-697FF5D112D3}" srcOrd="3" destOrd="0" presId="urn:microsoft.com/office/officeart/2005/8/layout/default"/>
    <dgm:cxn modelId="{5BBABA5D-EAE3-4FE8-971A-AD7738472C3D}" type="presParOf" srcId="{6DB91BBB-F66C-4BEC-A913-B75FF1887493}" destId="{B6ACDEA5-0036-44DB-A7A1-BE404A56341F}" srcOrd="4" destOrd="0" presId="urn:microsoft.com/office/officeart/2005/8/layout/default"/>
    <dgm:cxn modelId="{617D3DF7-AECE-4EDF-9DE6-B5533127A7A7}" type="presParOf" srcId="{6DB91BBB-F66C-4BEC-A913-B75FF1887493}" destId="{E84E10AC-3570-4E04-84E3-A5FCB2CBE786}" srcOrd="5" destOrd="0" presId="urn:microsoft.com/office/officeart/2005/8/layout/default"/>
    <dgm:cxn modelId="{B495D6D3-F3DA-465F-A617-2FC0ADB13560}" type="presParOf" srcId="{6DB91BBB-F66C-4BEC-A913-B75FF1887493}" destId="{CE7FA818-E683-486D-A340-AAE65C8B816D}" srcOrd="6" destOrd="0" presId="urn:microsoft.com/office/officeart/2005/8/layout/default"/>
    <dgm:cxn modelId="{FB0113E5-05BB-408C-B010-C5C0BA151F29}" type="presParOf" srcId="{6DB91BBB-F66C-4BEC-A913-B75FF1887493}" destId="{5988DF4C-EB2C-424C-970A-6BA269EC1D88}" srcOrd="7" destOrd="0" presId="urn:microsoft.com/office/officeart/2005/8/layout/default"/>
    <dgm:cxn modelId="{719679A2-9E8F-488C-AC56-30CE209DD741}" type="presParOf" srcId="{6DB91BBB-F66C-4BEC-A913-B75FF1887493}" destId="{BD199525-8F3A-49B4-B6D4-04301B99669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0BFDE-B8C7-403D-BB49-161C8DCB8D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B0AA7E9-6F2C-456D-9761-99F756977548}">
      <dgm:prSet phldrT="[Text]"/>
      <dgm:spPr/>
      <dgm:t>
        <a:bodyPr/>
        <a:lstStyle/>
        <a:p>
          <a:r>
            <a:rPr lang="en-US" dirty="0" smtClean="0"/>
            <a:t>More concise and clearer</a:t>
          </a:r>
          <a:endParaRPr lang="en-US" dirty="0"/>
        </a:p>
      </dgm:t>
    </dgm:pt>
    <dgm:pt modelId="{4EF60034-7C65-4A25-8B80-E6829787A350}" type="parTrans" cxnId="{608352B5-6E35-4A5B-970D-18214F82EE72}">
      <dgm:prSet/>
      <dgm:spPr/>
      <dgm:t>
        <a:bodyPr/>
        <a:lstStyle/>
        <a:p>
          <a:endParaRPr lang="en-US"/>
        </a:p>
      </dgm:t>
    </dgm:pt>
    <dgm:pt modelId="{BDFF469F-CE9A-4350-8720-263FC149BEE8}" type="sibTrans" cxnId="{608352B5-6E35-4A5B-970D-18214F82EE72}">
      <dgm:prSet/>
      <dgm:spPr/>
      <dgm:t>
        <a:bodyPr/>
        <a:lstStyle/>
        <a:p>
          <a:endParaRPr lang="en-US"/>
        </a:p>
      </dgm:t>
    </dgm:pt>
    <dgm:pt modelId="{B0A7B70F-9839-4AAF-B555-E0012AA8D31A}">
      <dgm:prSet phldrT="[Text]"/>
      <dgm:spPr/>
      <dgm:t>
        <a:bodyPr/>
        <a:lstStyle/>
        <a:p>
          <a:r>
            <a:rPr lang="en-US" dirty="0" smtClean="0"/>
            <a:t>Priorities</a:t>
          </a:r>
          <a:endParaRPr lang="en-US" dirty="0"/>
        </a:p>
      </dgm:t>
    </dgm:pt>
    <dgm:pt modelId="{244B1F21-42F3-4B61-99EC-B262F41416E8}" type="parTrans" cxnId="{5CEA4764-52A5-41E7-B6F7-9B7A0DD31EAD}">
      <dgm:prSet/>
      <dgm:spPr/>
      <dgm:t>
        <a:bodyPr/>
        <a:lstStyle/>
        <a:p>
          <a:endParaRPr lang="en-US"/>
        </a:p>
      </dgm:t>
    </dgm:pt>
    <dgm:pt modelId="{F4EEB0B0-02DF-4275-B215-EC1A2EDDD0EC}" type="sibTrans" cxnId="{5CEA4764-52A5-41E7-B6F7-9B7A0DD31EAD}">
      <dgm:prSet/>
      <dgm:spPr/>
      <dgm:t>
        <a:bodyPr/>
        <a:lstStyle/>
        <a:p>
          <a:endParaRPr lang="en-US"/>
        </a:p>
      </dgm:t>
    </dgm:pt>
    <dgm:pt modelId="{51604337-1D5F-4B74-AE1D-387D1FA92E0C}">
      <dgm:prSet phldrT="[Text]"/>
      <dgm:spPr/>
      <dgm:t>
        <a:bodyPr/>
        <a:lstStyle/>
        <a:p>
          <a:r>
            <a:rPr lang="en-US" dirty="0" smtClean="0"/>
            <a:t>Impact </a:t>
          </a:r>
          <a:r>
            <a:rPr lang="en-US" dirty="0" smtClean="0">
              <a:latin typeface="Arial" panose="020B0604020202020204" pitchFamily="34" charset="0"/>
              <a:cs typeface="Arial" panose="020B0604020202020204" pitchFamily="34" charset="0"/>
            </a:rPr>
            <a:t>→ Success</a:t>
          </a:r>
          <a:endParaRPr lang="en-US" dirty="0"/>
        </a:p>
      </dgm:t>
    </dgm:pt>
    <dgm:pt modelId="{05957F9E-904F-4F67-AC5D-44EF95F1A61F}" type="parTrans" cxnId="{BF4B424C-16C9-4778-A116-9EE213B302B0}">
      <dgm:prSet/>
      <dgm:spPr/>
      <dgm:t>
        <a:bodyPr/>
        <a:lstStyle/>
        <a:p>
          <a:endParaRPr lang="en-US"/>
        </a:p>
      </dgm:t>
    </dgm:pt>
    <dgm:pt modelId="{A3E71EB8-13BE-44FC-8A72-15AC797AB35D}" type="sibTrans" cxnId="{BF4B424C-16C9-4778-A116-9EE213B302B0}">
      <dgm:prSet/>
      <dgm:spPr/>
      <dgm:t>
        <a:bodyPr/>
        <a:lstStyle/>
        <a:p>
          <a:endParaRPr lang="en-US"/>
        </a:p>
      </dgm:t>
    </dgm:pt>
    <dgm:pt modelId="{87896618-DF21-41CA-BC35-D0842EE14200}">
      <dgm:prSet phldrT="[Text]"/>
      <dgm:spPr/>
      <dgm:t>
        <a:bodyPr/>
        <a:lstStyle/>
        <a:p>
          <a:r>
            <a:rPr lang="en-US" dirty="0" smtClean="0"/>
            <a:t>Beacon </a:t>
          </a:r>
          <a:r>
            <a:rPr lang="en-US" dirty="0" smtClean="0">
              <a:latin typeface="Arial" panose="020B0604020202020204" pitchFamily="34" charset="0"/>
              <a:cs typeface="Arial" panose="020B0604020202020204" pitchFamily="34" charset="0"/>
            </a:rPr>
            <a:t>→ sector-leading &amp; supporting others</a:t>
          </a:r>
          <a:endParaRPr lang="en-US" dirty="0"/>
        </a:p>
      </dgm:t>
    </dgm:pt>
    <dgm:pt modelId="{E16F1468-1C32-4A84-AC0E-6D954E7402FC}" type="parTrans" cxnId="{7E09844A-D8A6-49FC-8BE6-546A42D17D02}">
      <dgm:prSet/>
      <dgm:spPr/>
      <dgm:t>
        <a:bodyPr/>
        <a:lstStyle/>
        <a:p>
          <a:endParaRPr lang="en-US"/>
        </a:p>
      </dgm:t>
    </dgm:pt>
    <dgm:pt modelId="{E2059F34-0A76-411F-B75E-FD23F162E441}" type="sibTrans" cxnId="{7E09844A-D8A6-49FC-8BE6-546A42D17D02}">
      <dgm:prSet/>
      <dgm:spPr/>
      <dgm:t>
        <a:bodyPr/>
        <a:lstStyle/>
        <a:p>
          <a:endParaRPr lang="en-US"/>
        </a:p>
      </dgm:t>
    </dgm:pt>
    <dgm:pt modelId="{7E72B010-9E2A-4764-9AEA-8BCEE9C061B0}">
      <dgm:prSet phldrT="[Text]"/>
      <dgm:spPr>
        <a:solidFill>
          <a:schemeClr val="tx2">
            <a:lumMod val="75000"/>
          </a:schemeClr>
        </a:solidFill>
      </dgm:spPr>
      <dgm:t>
        <a:bodyPr/>
        <a:lstStyle/>
        <a:p>
          <a:r>
            <a:rPr lang="en-US" dirty="0" smtClean="0"/>
            <a:t>Transparent expectations</a:t>
          </a:r>
          <a:endParaRPr lang="en-US" dirty="0"/>
        </a:p>
      </dgm:t>
    </dgm:pt>
    <dgm:pt modelId="{460CE659-754D-45A8-A731-E5170F6D634A}" type="parTrans" cxnId="{1C512592-C461-43B2-830B-2B9A107B4694}">
      <dgm:prSet/>
      <dgm:spPr/>
      <dgm:t>
        <a:bodyPr/>
        <a:lstStyle/>
        <a:p>
          <a:endParaRPr lang="en-US"/>
        </a:p>
      </dgm:t>
    </dgm:pt>
    <dgm:pt modelId="{4AD80E56-18B6-4FF4-9877-7FD22D645318}" type="sibTrans" cxnId="{1C512592-C461-43B2-830B-2B9A107B4694}">
      <dgm:prSet/>
      <dgm:spPr/>
      <dgm:t>
        <a:bodyPr/>
        <a:lstStyle/>
        <a:p>
          <a:endParaRPr lang="en-US"/>
        </a:p>
      </dgm:t>
    </dgm:pt>
    <dgm:pt modelId="{A86832BC-09FF-4BA2-B246-AF0A275406FD}">
      <dgm:prSet phldrT="[Text]"/>
      <dgm:spPr>
        <a:solidFill>
          <a:schemeClr val="accent2">
            <a:lumMod val="75000"/>
          </a:schemeClr>
        </a:solidFill>
      </dgm:spPr>
      <dgm:t>
        <a:bodyPr/>
        <a:lstStyle/>
        <a:p>
          <a:r>
            <a:rPr lang="en-US" dirty="0" smtClean="0"/>
            <a:t>Renewal criteria condensed</a:t>
          </a:r>
          <a:endParaRPr lang="en-US" dirty="0"/>
        </a:p>
      </dgm:t>
    </dgm:pt>
    <dgm:pt modelId="{F2A470D9-78FD-4B88-84E0-03DFFBA7F339}" type="parTrans" cxnId="{4DDBC87C-9437-489B-96FB-6AF017D2176D}">
      <dgm:prSet/>
      <dgm:spPr/>
      <dgm:t>
        <a:bodyPr/>
        <a:lstStyle/>
        <a:p>
          <a:endParaRPr lang="en-US"/>
        </a:p>
      </dgm:t>
    </dgm:pt>
    <dgm:pt modelId="{943D4799-F5F2-4C1E-A0E7-85C899E17856}" type="sibTrans" cxnId="{4DDBC87C-9437-489B-96FB-6AF017D2176D}">
      <dgm:prSet/>
      <dgm:spPr/>
      <dgm:t>
        <a:bodyPr/>
        <a:lstStyle/>
        <a:p>
          <a:endParaRPr lang="en-US"/>
        </a:p>
      </dgm:t>
    </dgm:pt>
    <dgm:pt modelId="{1D22EA8E-0AAB-4654-A568-3F85770C1FA6}" type="pres">
      <dgm:prSet presAssocID="{6A30BFDE-B8C7-403D-BB49-161C8DCB8DF5}" presName="diagram" presStyleCnt="0">
        <dgm:presLayoutVars>
          <dgm:dir/>
          <dgm:resizeHandles val="exact"/>
        </dgm:presLayoutVars>
      </dgm:prSet>
      <dgm:spPr/>
      <dgm:t>
        <a:bodyPr/>
        <a:lstStyle/>
        <a:p>
          <a:endParaRPr lang="en-US"/>
        </a:p>
      </dgm:t>
    </dgm:pt>
    <dgm:pt modelId="{800F07F2-D4B3-4266-8E30-F64AD0D83054}" type="pres">
      <dgm:prSet presAssocID="{1B0AA7E9-6F2C-456D-9761-99F756977548}" presName="node" presStyleLbl="node1" presStyleIdx="0" presStyleCnt="6">
        <dgm:presLayoutVars>
          <dgm:bulletEnabled val="1"/>
        </dgm:presLayoutVars>
      </dgm:prSet>
      <dgm:spPr/>
      <dgm:t>
        <a:bodyPr/>
        <a:lstStyle/>
        <a:p>
          <a:endParaRPr lang="en-US"/>
        </a:p>
      </dgm:t>
    </dgm:pt>
    <dgm:pt modelId="{8B305AD0-13EF-42ED-984E-8FEB1F06DAC9}" type="pres">
      <dgm:prSet presAssocID="{BDFF469F-CE9A-4350-8720-263FC149BEE8}" presName="sibTrans" presStyleCnt="0"/>
      <dgm:spPr/>
    </dgm:pt>
    <dgm:pt modelId="{79412275-EAD1-46CE-9B6A-117150269BCB}" type="pres">
      <dgm:prSet presAssocID="{B0A7B70F-9839-4AAF-B555-E0012AA8D31A}" presName="node" presStyleLbl="node1" presStyleIdx="1" presStyleCnt="6">
        <dgm:presLayoutVars>
          <dgm:bulletEnabled val="1"/>
        </dgm:presLayoutVars>
      </dgm:prSet>
      <dgm:spPr/>
      <dgm:t>
        <a:bodyPr/>
        <a:lstStyle/>
        <a:p>
          <a:endParaRPr lang="en-US"/>
        </a:p>
      </dgm:t>
    </dgm:pt>
    <dgm:pt modelId="{798604A2-A450-422A-BB15-8D11C78565C9}" type="pres">
      <dgm:prSet presAssocID="{F4EEB0B0-02DF-4275-B215-EC1A2EDDD0EC}" presName="sibTrans" presStyleCnt="0"/>
      <dgm:spPr/>
    </dgm:pt>
    <dgm:pt modelId="{1E84F463-8D63-4C3A-902F-CCC336BF2673}" type="pres">
      <dgm:prSet presAssocID="{51604337-1D5F-4B74-AE1D-387D1FA92E0C}" presName="node" presStyleLbl="node1" presStyleIdx="2" presStyleCnt="6">
        <dgm:presLayoutVars>
          <dgm:bulletEnabled val="1"/>
        </dgm:presLayoutVars>
      </dgm:prSet>
      <dgm:spPr/>
      <dgm:t>
        <a:bodyPr/>
        <a:lstStyle/>
        <a:p>
          <a:endParaRPr lang="en-US"/>
        </a:p>
      </dgm:t>
    </dgm:pt>
    <dgm:pt modelId="{D1BC4057-F4D2-4D89-9F4B-0BC9FF804E47}" type="pres">
      <dgm:prSet presAssocID="{A3E71EB8-13BE-44FC-8A72-15AC797AB35D}" presName="sibTrans" presStyleCnt="0"/>
      <dgm:spPr/>
    </dgm:pt>
    <dgm:pt modelId="{73CC58C3-9953-4CC4-85AF-BBA09DB15001}" type="pres">
      <dgm:prSet presAssocID="{87896618-DF21-41CA-BC35-D0842EE14200}" presName="node" presStyleLbl="node1" presStyleIdx="3" presStyleCnt="6">
        <dgm:presLayoutVars>
          <dgm:bulletEnabled val="1"/>
        </dgm:presLayoutVars>
      </dgm:prSet>
      <dgm:spPr/>
      <dgm:t>
        <a:bodyPr/>
        <a:lstStyle/>
        <a:p>
          <a:endParaRPr lang="en-US"/>
        </a:p>
      </dgm:t>
    </dgm:pt>
    <dgm:pt modelId="{6C1EDBA3-07F1-4663-A192-14F96FF2C904}" type="pres">
      <dgm:prSet presAssocID="{E2059F34-0A76-411F-B75E-FD23F162E441}" presName="sibTrans" presStyleCnt="0"/>
      <dgm:spPr/>
    </dgm:pt>
    <dgm:pt modelId="{71FA753E-3CFF-4BFE-AF7D-57C5BC059429}" type="pres">
      <dgm:prSet presAssocID="{A86832BC-09FF-4BA2-B246-AF0A275406FD}" presName="node" presStyleLbl="node1" presStyleIdx="4" presStyleCnt="6">
        <dgm:presLayoutVars>
          <dgm:bulletEnabled val="1"/>
        </dgm:presLayoutVars>
      </dgm:prSet>
      <dgm:spPr/>
      <dgm:t>
        <a:bodyPr/>
        <a:lstStyle/>
        <a:p>
          <a:endParaRPr lang="en-US"/>
        </a:p>
      </dgm:t>
    </dgm:pt>
    <dgm:pt modelId="{3ED5509C-32FB-4B40-97BA-7CC0768F9DD4}" type="pres">
      <dgm:prSet presAssocID="{943D4799-F5F2-4C1E-A0E7-85C899E17856}" presName="sibTrans" presStyleCnt="0"/>
      <dgm:spPr/>
    </dgm:pt>
    <dgm:pt modelId="{04463032-2ED5-43BA-9CC9-B4DAF2E57544}" type="pres">
      <dgm:prSet presAssocID="{7E72B010-9E2A-4764-9AEA-8BCEE9C061B0}" presName="node" presStyleLbl="node1" presStyleIdx="5" presStyleCnt="6">
        <dgm:presLayoutVars>
          <dgm:bulletEnabled val="1"/>
        </dgm:presLayoutVars>
      </dgm:prSet>
      <dgm:spPr/>
      <dgm:t>
        <a:bodyPr/>
        <a:lstStyle/>
        <a:p>
          <a:endParaRPr lang="en-US"/>
        </a:p>
      </dgm:t>
    </dgm:pt>
  </dgm:ptLst>
  <dgm:cxnLst>
    <dgm:cxn modelId="{5CEA4764-52A5-41E7-B6F7-9B7A0DD31EAD}" srcId="{6A30BFDE-B8C7-403D-BB49-161C8DCB8DF5}" destId="{B0A7B70F-9839-4AAF-B555-E0012AA8D31A}" srcOrd="1" destOrd="0" parTransId="{244B1F21-42F3-4B61-99EC-B262F41416E8}" sibTransId="{F4EEB0B0-02DF-4275-B215-EC1A2EDDD0EC}"/>
    <dgm:cxn modelId="{1C512592-C461-43B2-830B-2B9A107B4694}" srcId="{6A30BFDE-B8C7-403D-BB49-161C8DCB8DF5}" destId="{7E72B010-9E2A-4764-9AEA-8BCEE9C061B0}" srcOrd="5" destOrd="0" parTransId="{460CE659-754D-45A8-A731-E5170F6D634A}" sibTransId="{4AD80E56-18B6-4FF4-9877-7FD22D645318}"/>
    <dgm:cxn modelId="{608352B5-6E35-4A5B-970D-18214F82EE72}" srcId="{6A30BFDE-B8C7-403D-BB49-161C8DCB8DF5}" destId="{1B0AA7E9-6F2C-456D-9761-99F756977548}" srcOrd="0" destOrd="0" parTransId="{4EF60034-7C65-4A25-8B80-E6829787A350}" sibTransId="{BDFF469F-CE9A-4350-8720-263FC149BEE8}"/>
    <dgm:cxn modelId="{32FAEE47-768D-46AD-BB6D-091809E2CAD4}" type="presOf" srcId="{87896618-DF21-41CA-BC35-D0842EE14200}" destId="{73CC58C3-9953-4CC4-85AF-BBA09DB15001}" srcOrd="0" destOrd="0" presId="urn:microsoft.com/office/officeart/2005/8/layout/default"/>
    <dgm:cxn modelId="{C390C288-9C7E-4FC8-ACDE-6403155F3FF6}" type="presOf" srcId="{A86832BC-09FF-4BA2-B246-AF0A275406FD}" destId="{71FA753E-3CFF-4BFE-AF7D-57C5BC059429}" srcOrd="0" destOrd="0" presId="urn:microsoft.com/office/officeart/2005/8/layout/default"/>
    <dgm:cxn modelId="{7E09844A-D8A6-49FC-8BE6-546A42D17D02}" srcId="{6A30BFDE-B8C7-403D-BB49-161C8DCB8DF5}" destId="{87896618-DF21-41CA-BC35-D0842EE14200}" srcOrd="3" destOrd="0" parTransId="{E16F1468-1C32-4A84-AC0E-6D954E7402FC}" sibTransId="{E2059F34-0A76-411F-B75E-FD23F162E441}"/>
    <dgm:cxn modelId="{BF4B424C-16C9-4778-A116-9EE213B302B0}" srcId="{6A30BFDE-B8C7-403D-BB49-161C8DCB8DF5}" destId="{51604337-1D5F-4B74-AE1D-387D1FA92E0C}" srcOrd="2" destOrd="0" parTransId="{05957F9E-904F-4F67-AC5D-44EF95F1A61F}" sibTransId="{A3E71EB8-13BE-44FC-8A72-15AC797AB35D}"/>
    <dgm:cxn modelId="{49CC00A6-3B96-4440-B91B-9B50065A5C65}" type="presOf" srcId="{6A30BFDE-B8C7-403D-BB49-161C8DCB8DF5}" destId="{1D22EA8E-0AAB-4654-A568-3F85770C1FA6}" srcOrd="0" destOrd="0" presId="urn:microsoft.com/office/officeart/2005/8/layout/default"/>
    <dgm:cxn modelId="{F46E03B3-4A80-433E-B889-737DC02471DC}" type="presOf" srcId="{1B0AA7E9-6F2C-456D-9761-99F756977548}" destId="{800F07F2-D4B3-4266-8E30-F64AD0D83054}" srcOrd="0" destOrd="0" presId="urn:microsoft.com/office/officeart/2005/8/layout/default"/>
    <dgm:cxn modelId="{D54E145E-E21F-45B9-8A57-EF5AA302DE06}" type="presOf" srcId="{7E72B010-9E2A-4764-9AEA-8BCEE9C061B0}" destId="{04463032-2ED5-43BA-9CC9-B4DAF2E57544}" srcOrd="0" destOrd="0" presId="urn:microsoft.com/office/officeart/2005/8/layout/default"/>
    <dgm:cxn modelId="{298ECDF4-6942-4B51-8372-B7203512E467}" type="presOf" srcId="{51604337-1D5F-4B74-AE1D-387D1FA92E0C}" destId="{1E84F463-8D63-4C3A-902F-CCC336BF2673}" srcOrd="0" destOrd="0" presId="urn:microsoft.com/office/officeart/2005/8/layout/default"/>
    <dgm:cxn modelId="{2A6F791D-30F3-4DC7-A434-E7802E9DFEBC}" type="presOf" srcId="{B0A7B70F-9839-4AAF-B555-E0012AA8D31A}" destId="{79412275-EAD1-46CE-9B6A-117150269BCB}" srcOrd="0" destOrd="0" presId="urn:microsoft.com/office/officeart/2005/8/layout/default"/>
    <dgm:cxn modelId="{4DDBC87C-9437-489B-96FB-6AF017D2176D}" srcId="{6A30BFDE-B8C7-403D-BB49-161C8DCB8DF5}" destId="{A86832BC-09FF-4BA2-B246-AF0A275406FD}" srcOrd="4" destOrd="0" parTransId="{F2A470D9-78FD-4B88-84E0-03DFFBA7F339}" sibTransId="{943D4799-F5F2-4C1E-A0E7-85C899E17856}"/>
    <dgm:cxn modelId="{272DD46C-B27D-4DA8-B3CF-B855FB19798C}" type="presParOf" srcId="{1D22EA8E-0AAB-4654-A568-3F85770C1FA6}" destId="{800F07F2-D4B3-4266-8E30-F64AD0D83054}" srcOrd="0" destOrd="0" presId="urn:microsoft.com/office/officeart/2005/8/layout/default"/>
    <dgm:cxn modelId="{F692F8A5-FA0F-4B3E-AD34-3C7760500A9B}" type="presParOf" srcId="{1D22EA8E-0AAB-4654-A568-3F85770C1FA6}" destId="{8B305AD0-13EF-42ED-984E-8FEB1F06DAC9}" srcOrd="1" destOrd="0" presId="urn:microsoft.com/office/officeart/2005/8/layout/default"/>
    <dgm:cxn modelId="{690E5B6A-D1CE-4D21-8507-92391AFAD964}" type="presParOf" srcId="{1D22EA8E-0AAB-4654-A568-3F85770C1FA6}" destId="{79412275-EAD1-46CE-9B6A-117150269BCB}" srcOrd="2" destOrd="0" presId="urn:microsoft.com/office/officeart/2005/8/layout/default"/>
    <dgm:cxn modelId="{76EA7A7F-50F2-4888-BB2B-5F909A00F109}" type="presParOf" srcId="{1D22EA8E-0AAB-4654-A568-3F85770C1FA6}" destId="{798604A2-A450-422A-BB15-8D11C78565C9}" srcOrd="3" destOrd="0" presId="urn:microsoft.com/office/officeart/2005/8/layout/default"/>
    <dgm:cxn modelId="{9CF66731-E82A-429B-A4D0-282F1DDC32FA}" type="presParOf" srcId="{1D22EA8E-0AAB-4654-A568-3F85770C1FA6}" destId="{1E84F463-8D63-4C3A-902F-CCC336BF2673}" srcOrd="4" destOrd="0" presId="urn:microsoft.com/office/officeart/2005/8/layout/default"/>
    <dgm:cxn modelId="{F45108A4-6E36-4465-AF66-05366BF0ABE6}" type="presParOf" srcId="{1D22EA8E-0AAB-4654-A568-3F85770C1FA6}" destId="{D1BC4057-F4D2-4D89-9F4B-0BC9FF804E47}" srcOrd="5" destOrd="0" presId="urn:microsoft.com/office/officeart/2005/8/layout/default"/>
    <dgm:cxn modelId="{9509B160-15BD-4804-B9A2-3E6A6D3D54AB}" type="presParOf" srcId="{1D22EA8E-0AAB-4654-A568-3F85770C1FA6}" destId="{73CC58C3-9953-4CC4-85AF-BBA09DB15001}" srcOrd="6" destOrd="0" presId="urn:microsoft.com/office/officeart/2005/8/layout/default"/>
    <dgm:cxn modelId="{CF1F9785-FBCA-460E-9283-C02135BF529F}" type="presParOf" srcId="{1D22EA8E-0AAB-4654-A568-3F85770C1FA6}" destId="{6C1EDBA3-07F1-4663-A192-14F96FF2C904}" srcOrd="7" destOrd="0" presId="urn:microsoft.com/office/officeart/2005/8/layout/default"/>
    <dgm:cxn modelId="{53B140C0-F4FA-4320-855B-0E9E52AB7E1A}" type="presParOf" srcId="{1D22EA8E-0AAB-4654-A568-3F85770C1FA6}" destId="{71FA753E-3CFF-4BFE-AF7D-57C5BC059429}" srcOrd="8" destOrd="0" presId="urn:microsoft.com/office/officeart/2005/8/layout/default"/>
    <dgm:cxn modelId="{E32022E7-C258-4F1E-A9EE-1A643C7C33FE}" type="presParOf" srcId="{1D22EA8E-0AAB-4654-A568-3F85770C1FA6}" destId="{3ED5509C-32FB-4B40-97BA-7CC0768F9DD4}" srcOrd="9" destOrd="0" presId="urn:microsoft.com/office/officeart/2005/8/layout/default"/>
    <dgm:cxn modelId="{40F45BD8-4FB1-4196-89F8-7FE8527DCC6A}" type="presParOf" srcId="{1D22EA8E-0AAB-4654-A568-3F85770C1FA6}" destId="{04463032-2ED5-43BA-9CC9-B4DAF2E5754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D7D5F-CB02-4AA6-8AE2-215C7A7A255D}"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8E2438D0-E228-4D60-88F6-484D7D06DB46}">
      <dgm:prSet phldrT="[Text]"/>
      <dgm:spPr>
        <a:solidFill>
          <a:srgbClr val="6B6F70"/>
        </a:solidFill>
        <a:ln>
          <a:solidFill>
            <a:schemeClr val="tx1"/>
          </a:solidFill>
        </a:ln>
      </dgm:spPr>
      <dgm:t>
        <a:bodyPr/>
        <a:lstStyle/>
        <a:p>
          <a:r>
            <a:rPr lang="en-US" b="1" dirty="0" smtClean="0"/>
            <a:t>Silver</a:t>
          </a:r>
          <a:endParaRPr lang="en-US" b="1" dirty="0"/>
        </a:p>
      </dgm:t>
    </dgm:pt>
    <dgm:pt modelId="{F2F5BADF-34B7-4E7B-A77B-DBC874EBC8F6}" type="parTrans" cxnId="{AF9F9179-6E35-4184-9A6C-C326CE1F4789}">
      <dgm:prSet/>
      <dgm:spPr/>
      <dgm:t>
        <a:bodyPr/>
        <a:lstStyle/>
        <a:p>
          <a:endParaRPr lang="en-US"/>
        </a:p>
      </dgm:t>
    </dgm:pt>
    <dgm:pt modelId="{3F761AEA-CE8A-4BEC-A01C-D2EADAB0974C}" type="sibTrans" cxnId="{AF9F9179-6E35-4184-9A6C-C326CE1F4789}">
      <dgm:prSet/>
      <dgm:spPr/>
      <dgm:t>
        <a:bodyPr/>
        <a:lstStyle/>
        <a:p>
          <a:endParaRPr lang="en-US"/>
        </a:p>
      </dgm:t>
    </dgm:pt>
    <dgm:pt modelId="{02CDC53D-CDCB-49E0-9B64-7AFBE114132B}">
      <dgm:prSet phldrT="[Text]"/>
      <dgm:spPr>
        <a:ln>
          <a:solidFill>
            <a:schemeClr val="tx1"/>
          </a:solidFill>
        </a:ln>
      </dgm:spPr>
      <dgm:t>
        <a:bodyPr/>
        <a:lstStyle/>
        <a:p>
          <a:r>
            <a:rPr lang="en-US" b="1" dirty="0" smtClean="0"/>
            <a:t>Progress against priorities (D)</a:t>
          </a:r>
          <a:endParaRPr lang="en-US" b="1" dirty="0"/>
        </a:p>
      </dgm:t>
    </dgm:pt>
    <dgm:pt modelId="{1048FF55-A92E-4E93-999B-9CF1F37D5830}" type="parTrans" cxnId="{D419D904-CA39-440D-A9D7-84452FF46D50}">
      <dgm:prSet/>
      <dgm:spPr/>
      <dgm:t>
        <a:bodyPr/>
        <a:lstStyle/>
        <a:p>
          <a:endParaRPr lang="en-US"/>
        </a:p>
      </dgm:t>
    </dgm:pt>
    <dgm:pt modelId="{98E8827D-E636-4183-8388-FF0D036C246E}" type="sibTrans" cxnId="{D419D904-CA39-440D-A9D7-84452FF46D50}">
      <dgm:prSet/>
      <dgm:spPr/>
      <dgm:t>
        <a:bodyPr/>
        <a:lstStyle/>
        <a:p>
          <a:endParaRPr lang="en-US"/>
        </a:p>
      </dgm:t>
    </dgm:pt>
    <dgm:pt modelId="{2DFD24A7-2263-43E8-88AF-FD69A5F48C15}">
      <dgm:prSet phldrT="[Text]"/>
      <dgm:spPr>
        <a:ln>
          <a:solidFill>
            <a:schemeClr val="tx1"/>
          </a:solidFill>
        </a:ln>
      </dgm:spPr>
      <dgm:t>
        <a:bodyPr/>
        <a:lstStyle/>
        <a:p>
          <a:r>
            <a:rPr lang="en-US" b="1" dirty="0" smtClean="0"/>
            <a:t>Evidence of Success (E)</a:t>
          </a:r>
          <a:endParaRPr lang="en-US" b="1" dirty="0"/>
        </a:p>
      </dgm:t>
    </dgm:pt>
    <dgm:pt modelId="{18405A0B-B5AA-4082-97F6-E94010A2B15A}" type="parTrans" cxnId="{F06F8A5A-90B2-486F-8812-DB68C88972B2}">
      <dgm:prSet/>
      <dgm:spPr/>
      <dgm:t>
        <a:bodyPr/>
        <a:lstStyle/>
        <a:p>
          <a:endParaRPr lang="en-US"/>
        </a:p>
      </dgm:t>
    </dgm:pt>
    <dgm:pt modelId="{955826E9-F085-458D-BAD1-47606ECF9AFB}" type="sibTrans" cxnId="{F06F8A5A-90B2-486F-8812-DB68C88972B2}">
      <dgm:prSet/>
      <dgm:spPr/>
      <dgm:t>
        <a:bodyPr/>
        <a:lstStyle/>
        <a:p>
          <a:endParaRPr lang="en-US"/>
        </a:p>
      </dgm:t>
    </dgm:pt>
    <dgm:pt modelId="{BA7B26C8-76CB-43EE-9C1C-478FE00DA548}">
      <dgm:prSet phldrT="[Text]"/>
      <dgm:spPr>
        <a:solidFill>
          <a:srgbClr val="A36C36"/>
        </a:solidFill>
        <a:ln>
          <a:solidFill>
            <a:schemeClr val="tx1"/>
          </a:solidFill>
        </a:ln>
      </dgm:spPr>
      <dgm:t>
        <a:bodyPr/>
        <a:lstStyle/>
        <a:p>
          <a:r>
            <a:rPr lang="en-US" b="1" dirty="0" smtClean="0"/>
            <a:t>Bronze</a:t>
          </a:r>
          <a:endParaRPr lang="en-US" b="1" dirty="0"/>
        </a:p>
      </dgm:t>
    </dgm:pt>
    <dgm:pt modelId="{746BD2BE-FD95-426C-9CF9-BC85E2EF9F9D}" type="parTrans" cxnId="{B62C4FAF-50DC-444D-89BB-DF86CA62AE3C}">
      <dgm:prSet/>
      <dgm:spPr/>
      <dgm:t>
        <a:bodyPr/>
        <a:lstStyle/>
        <a:p>
          <a:endParaRPr lang="en-US"/>
        </a:p>
      </dgm:t>
    </dgm:pt>
    <dgm:pt modelId="{525C3CF7-9739-4C91-857F-5C8843A18746}" type="sibTrans" cxnId="{B62C4FAF-50DC-444D-89BB-DF86CA62AE3C}">
      <dgm:prSet/>
      <dgm:spPr/>
      <dgm:t>
        <a:bodyPr/>
        <a:lstStyle/>
        <a:p>
          <a:endParaRPr lang="en-US"/>
        </a:p>
      </dgm:t>
    </dgm:pt>
    <dgm:pt modelId="{ABD3F8AC-AEAF-46BE-B689-810E14BD58FB}">
      <dgm:prSet phldrT="[Text]"/>
      <dgm:spPr>
        <a:ln>
          <a:solidFill>
            <a:schemeClr val="tx1"/>
          </a:solidFill>
        </a:ln>
      </dgm:spPr>
      <dgm:t>
        <a:bodyPr/>
        <a:lstStyle/>
        <a:p>
          <a:r>
            <a:rPr lang="en-US" b="1" dirty="0" smtClean="0"/>
            <a:t>Identification of key issues (B)</a:t>
          </a:r>
          <a:endParaRPr lang="en-US" b="1" dirty="0"/>
        </a:p>
      </dgm:t>
    </dgm:pt>
    <dgm:pt modelId="{FCEFD3A6-5362-4F85-B268-DC8C88082806}" type="parTrans" cxnId="{FF6D3900-A1C1-45AB-B815-53EC15910919}">
      <dgm:prSet/>
      <dgm:spPr/>
      <dgm:t>
        <a:bodyPr/>
        <a:lstStyle/>
        <a:p>
          <a:endParaRPr lang="en-US"/>
        </a:p>
      </dgm:t>
    </dgm:pt>
    <dgm:pt modelId="{E9E0F670-117B-4C80-9D0B-C84F6E7A8C2E}" type="sibTrans" cxnId="{FF6D3900-A1C1-45AB-B815-53EC15910919}">
      <dgm:prSet/>
      <dgm:spPr/>
      <dgm:t>
        <a:bodyPr/>
        <a:lstStyle/>
        <a:p>
          <a:endParaRPr lang="en-US"/>
        </a:p>
      </dgm:t>
    </dgm:pt>
    <dgm:pt modelId="{4354186A-3B29-4E04-AA93-EB6E5FB2A535}">
      <dgm:prSet phldrT="[Text]"/>
      <dgm:spPr>
        <a:ln>
          <a:solidFill>
            <a:schemeClr val="tx1"/>
          </a:solidFill>
        </a:ln>
      </dgm:spPr>
      <dgm:t>
        <a:bodyPr/>
        <a:lstStyle/>
        <a:p>
          <a:r>
            <a:rPr lang="en-US" b="1" dirty="0" smtClean="0"/>
            <a:t>Action plan (C)</a:t>
          </a:r>
          <a:endParaRPr lang="en-US" b="1" dirty="0"/>
        </a:p>
      </dgm:t>
    </dgm:pt>
    <dgm:pt modelId="{166639F9-6A6B-41BA-9120-057964EF3A6D}" type="parTrans" cxnId="{24D7D967-98D4-44E7-95DC-E504326EA200}">
      <dgm:prSet/>
      <dgm:spPr/>
      <dgm:t>
        <a:bodyPr/>
        <a:lstStyle/>
        <a:p>
          <a:endParaRPr lang="en-US"/>
        </a:p>
      </dgm:t>
    </dgm:pt>
    <dgm:pt modelId="{3963A4C0-54EB-4B8B-ABC9-C480BEA7B6FF}" type="sibTrans" cxnId="{24D7D967-98D4-44E7-95DC-E504326EA200}">
      <dgm:prSet/>
      <dgm:spPr/>
      <dgm:t>
        <a:bodyPr/>
        <a:lstStyle/>
        <a:p>
          <a:endParaRPr lang="en-US"/>
        </a:p>
      </dgm:t>
    </dgm:pt>
    <dgm:pt modelId="{CF640215-8B84-4F2A-A773-C0ABCFA8DDC0}">
      <dgm:prSet phldrT="[Text]"/>
      <dgm:spPr>
        <a:ln>
          <a:solidFill>
            <a:schemeClr val="tx1"/>
          </a:solidFill>
        </a:ln>
      </dgm:spPr>
      <dgm:t>
        <a:bodyPr/>
        <a:lstStyle/>
        <a:p>
          <a:r>
            <a:rPr lang="en-US" b="1" dirty="0" smtClean="0"/>
            <a:t>Structures to </a:t>
          </a:r>
          <a:r>
            <a:rPr lang="en-US" b="1" dirty="0" err="1" smtClean="0"/>
            <a:t>recognise</a:t>
          </a:r>
          <a:r>
            <a:rPr lang="en-US" b="1" dirty="0" smtClean="0"/>
            <a:t> gender equality work (A)</a:t>
          </a:r>
          <a:endParaRPr lang="en-US" b="1" dirty="0"/>
        </a:p>
      </dgm:t>
    </dgm:pt>
    <dgm:pt modelId="{23CCDCF5-7E11-4DBC-8A7E-37A9359FCAD9}" type="parTrans" cxnId="{BDD491DF-8DB2-4B89-B4E5-64C34A1873E0}">
      <dgm:prSet/>
      <dgm:spPr/>
      <dgm:t>
        <a:bodyPr/>
        <a:lstStyle/>
        <a:p>
          <a:endParaRPr lang="en-US"/>
        </a:p>
      </dgm:t>
    </dgm:pt>
    <dgm:pt modelId="{A06D7745-E0B2-44A4-A4DB-F85F90ABF367}" type="sibTrans" cxnId="{BDD491DF-8DB2-4B89-B4E5-64C34A1873E0}">
      <dgm:prSet/>
      <dgm:spPr/>
      <dgm:t>
        <a:bodyPr/>
        <a:lstStyle/>
        <a:p>
          <a:endParaRPr lang="en-US"/>
        </a:p>
      </dgm:t>
    </dgm:pt>
    <dgm:pt modelId="{0DD530AD-33A9-449F-8938-2F889D5B2129}">
      <dgm:prSet phldrT="[Text]"/>
      <dgm:spPr>
        <a:ln>
          <a:solidFill>
            <a:schemeClr val="tx1"/>
          </a:solidFill>
        </a:ln>
      </dgm:spPr>
      <dgm:t>
        <a:bodyPr/>
        <a:lstStyle/>
        <a:p>
          <a:r>
            <a:rPr lang="en-US" b="1" dirty="0" smtClean="0"/>
            <a:t>Sector-leading (F)</a:t>
          </a:r>
          <a:endParaRPr lang="en-US" b="1" dirty="0"/>
        </a:p>
      </dgm:t>
    </dgm:pt>
    <dgm:pt modelId="{300C18B8-6E27-4D73-9FFC-4D790BF67307}" type="sibTrans" cxnId="{7802A9C4-D74F-4271-B873-F2750812DA06}">
      <dgm:prSet/>
      <dgm:spPr/>
      <dgm:t>
        <a:bodyPr/>
        <a:lstStyle/>
        <a:p>
          <a:endParaRPr lang="en-US"/>
        </a:p>
      </dgm:t>
    </dgm:pt>
    <dgm:pt modelId="{89C2D2B1-B0FA-45A9-9420-BE1D1C8E20FF}" type="parTrans" cxnId="{7802A9C4-D74F-4271-B873-F2750812DA06}">
      <dgm:prSet/>
      <dgm:spPr/>
      <dgm:t>
        <a:bodyPr/>
        <a:lstStyle/>
        <a:p>
          <a:endParaRPr lang="en-US"/>
        </a:p>
      </dgm:t>
    </dgm:pt>
    <dgm:pt modelId="{E2A42DFA-5CBE-4F85-9242-2102F9AD2CE9}">
      <dgm:prSet phldrT="[Text]"/>
      <dgm:spPr>
        <a:ln>
          <a:solidFill>
            <a:schemeClr val="tx1"/>
          </a:solidFill>
        </a:ln>
      </dgm:spPr>
      <dgm:t>
        <a:bodyPr/>
        <a:lstStyle/>
        <a:p>
          <a:r>
            <a:rPr lang="en-US" b="1" dirty="0" smtClean="0"/>
            <a:t>Supporting others (F)</a:t>
          </a:r>
          <a:endParaRPr lang="en-US" b="1" dirty="0"/>
        </a:p>
      </dgm:t>
    </dgm:pt>
    <dgm:pt modelId="{269A4C79-4D1E-4010-BCA7-445CF214D5F2}" type="sibTrans" cxnId="{761B9B9F-5972-40FE-8A24-54B8A33ED888}">
      <dgm:prSet/>
      <dgm:spPr/>
      <dgm:t>
        <a:bodyPr/>
        <a:lstStyle/>
        <a:p>
          <a:endParaRPr lang="en-US"/>
        </a:p>
      </dgm:t>
    </dgm:pt>
    <dgm:pt modelId="{70E4B134-9A04-4731-A3F5-DB9138CF32E0}" type="parTrans" cxnId="{761B9B9F-5972-40FE-8A24-54B8A33ED888}">
      <dgm:prSet/>
      <dgm:spPr/>
      <dgm:t>
        <a:bodyPr/>
        <a:lstStyle/>
        <a:p>
          <a:endParaRPr lang="en-US"/>
        </a:p>
      </dgm:t>
    </dgm:pt>
    <dgm:pt modelId="{E1CAFD52-1DEB-4D8B-B4C0-A82CD13CE01F}">
      <dgm:prSet phldrT="[Text]"/>
      <dgm:spPr>
        <a:solidFill>
          <a:srgbClr val="BE9F42"/>
        </a:solidFill>
        <a:ln>
          <a:solidFill>
            <a:schemeClr val="tx1"/>
          </a:solidFill>
        </a:ln>
      </dgm:spPr>
      <dgm:t>
        <a:bodyPr/>
        <a:lstStyle/>
        <a:p>
          <a:r>
            <a:rPr lang="en-US" b="1" dirty="0" smtClean="0"/>
            <a:t>Gold</a:t>
          </a:r>
          <a:endParaRPr lang="en-US" b="1" dirty="0"/>
        </a:p>
      </dgm:t>
    </dgm:pt>
    <dgm:pt modelId="{082833A6-FD35-44CF-B427-7C3863C73FA6}" type="sibTrans" cxnId="{7A16A8E0-2E47-4FB9-A280-3A0794BD91D8}">
      <dgm:prSet/>
      <dgm:spPr/>
      <dgm:t>
        <a:bodyPr/>
        <a:lstStyle/>
        <a:p>
          <a:endParaRPr lang="en-US"/>
        </a:p>
      </dgm:t>
    </dgm:pt>
    <dgm:pt modelId="{3AF71C68-34CD-460F-A49F-7C345E7DF0E0}" type="parTrans" cxnId="{7A16A8E0-2E47-4FB9-A280-3A0794BD91D8}">
      <dgm:prSet/>
      <dgm:spPr/>
      <dgm:t>
        <a:bodyPr/>
        <a:lstStyle/>
        <a:p>
          <a:endParaRPr lang="en-US"/>
        </a:p>
      </dgm:t>
    </dgm:pt>
    <dgm:pt modelId="{372951F9-E282-4647-A9ED-742D36E91B7B}" type="pres">
      <dgm:prSet presAssocID="{49ED7D5F-CB02-4AA6-8AE2-215C7A7A255D}" presName="Name0" presStyleCnt="0">
        <dgm:presLayoutVars>
          <dgm:chMax val="3"/>
          <dgm:chPref val="1"/>
          <dgm:dir/>
          <dgm:animLvl val="lvl"/>
          <dgm:resizeHandles/>
        </dgm:presLayoutVars>
      </dgm:prSet>
      <dgm:spPr/>
      <dgm:t>
        <a:bodyPr/>
        <a:lstStyle/>
        <a:p>
          <a:endParaRPr lang="en-US"/>
        </a:p>
      </dgm:t>
    </dgm:pt>
    <dgm:pt modelId="{D1AC08DA-043D-4F78-BE31-F7048D5F2A2A}" type="pres">
      <dgm:prSet presAssocID="{49ED7D5F-CB02-4AA6-8AE2-215C7A7A255D}" presName="outerBox" presStyleCnt="0"/>
      <dgm:spPr/>
    </dgm:pt>
    <dgm:pt modelId="{5BA5FD9F-032D-439A-82DD-0B47A5E2DFA7}" type="pres">
      <dgm:prSet presAssocID="{49ED7D5F-CB02-4AA6-8AE2-215C7A7A255D}" presName="outerBoxParent" presStyleLbl="node1" presStyleIdx="0" presStyleCnt="3" custLinFactNeighborY="148"/>
      <dgm:spPr/>
      <dgm:t>
        <a:bodyPr/>
        <a:lstStyle/>
        <a:p>
          <a:endParaRPr lang="en-US"/>
        </a:p>
      </dgm:t>
    </dgm:pt>
    <dgm:pt modelId="{BC438D6B-1BC7-42CC-9C6E-0FBD93C4672A}" type="pres">
      <dgm:prSet presAssocID="{49ED7D5F-CB02-4AA6-8AE2-215C7A7A255D}" presName="outerBoxChildren" presStyleCnt="0"/>
      <dgm:spPr/>
    </dgm:pt>
    <dgm:pt modelId="{9AF73048-AA01-489F-B5D1-B510A9D60B2C}" type="pres">
      <dgm:prSet presAssocID="{0DD530AD-33A9-449F-8938-2F889D5B2129}" presName="oChild" presStyleLbl="fgAcc1" presStyleIdx="0" presStyleCnt="7">
        <dgm:presLayoutVars>
          <dgm:bulletEnabled val="1"/>
        </dgm:presLayoutVars>
      </dgm:prSet>
      <dgm:spPr/>
      <dgm:t>
        <a:bodyPr/>
        <a:lstStyle/>
        <a:p>
          <a:endParaRPr lang="en-US"/>
        </a:p>
      </dgm:t>
    </dgm:pt>
    <dgm:pt modelId="{5312ED32-195B-4FB6-9773-F6DE43089300}" type="pres">
      <dgm:prSet presAssocID="{300C18B8-6E27-4D73-9FFC-4D790BF67307}" presName="outerSibTrans" presStyleCnt="0"/>
      <dgm:spPr/>
    </dgm:pt>
    <dgm:pt modelId="{0C0F1E26-C30A-4078-89BB-0281AC97020F}" type="pres">
      <dgm:prSet presAssocID="{E2A42DFA-5CBE-4F85-9242-2102F9AD2CE9}" presName="oChild" presStyleLbl="fgAcc1" presStyleIdx="1" presStyleCnt="7">
        <dgm:presLayoutVars>
          <dgm:bulletEnabled val="1"/>
        </dgm:presLayoutVars>
      </dgm:prSet>
      <dgm:spPr/>
      <dgm:t>
        <a:bodyPr/>
        <a:lstStyle/>
        <a:p>
          <a:endParaRPr lang="en-US"/>
        </a:p>
      </dgm:t>
    </dgm:pt>
    <dgm:pt modelId="{24E726A2-0BE1-44CE-9163-AC78B3090862}" type="pres">
      <dgm:prSet presAssocID="{49ED7D5F-CB02-4AA6-8AE2-215C7A7A255D}" presName="middleBox" presStyleCnt="0"/>
      <dgm:spPr/>
    </dgm:pt>
    <dgm:pt modelId="{310B148E-253D-49C5-8A76-FA32669CA376}" type="pres">
      <dgm:prSet presAssocID="{49ED7D5F-CB02-4AA6-8AE2-215C7A7A255D}" presName="middleBoxParent" presStyleLbl="node1" presStyleIdx="1" presStyleCnt="3"/>
      <dgm:spPr/>
      <dgm:t>
        <a:bodyPr/>
        <a:lstStyle/>
        <a:p>
          <a:endParaRPr lang="en-US"/>
        </a:p>
      </dgm:t>
    </dgm:pt>
    <dgm:pt modelId="{F1CF0D4A-B53C-429A-8961-E8BB5972908A}" type="pres">
      <dgm:prSet presAssocID="{49ED7D5F-CB02-4AA6-8AE2-215C7A7A255D}" presName="middleBoxChildren" presStyleCnt="0"/>
      <dgm:spPr/>
    </dgm:pt>
    <dgm:pt modelId="{CAE49792-A79A-406E-9064-EA1A022C8166}" type="pres">
      <dgm:prSet presAssocID="{02CDC53D-CDCB-49E0-9B64-7AFBE114132B}" presName="mChild" presStyleLbl="fgAcc1" presStyleIdx="2" presStyleCnt="7">
        <dgm:presLayoutVars>
          <dgm:bulletEnabled val="1"/>
        </dgm:presLayoutVars>
      </dgm:prSet>
      <dgm:spPr/>
      <dgm:t>
        <a:bodyPr/>
        <a:lstStyle/>
        <a:p>
          <a:endParaRPr lang="en-US"/>
        </a:p>
      </dgm:t>
    </dgm:pt>
    <dgm:pt modelId="{476B798D-E0EE-4059-9486-413BCBB2E6D8}" type="pres">
      <dgm:prSet presAssocID="{98E8827D-E636-4183-8388-FF0D036C246E}" presName="middleSibTrans" presStyleCnt="0"/>
      <dgm:spPr/>
    </dgm:pt>
    <dgm:pt modelId="{BB00704A-7235-40E5-869D-A8D6BC1DEEF5}" type="pres">
      <dgm:prSet presAssocID="{2DFD24A7-2263-43E8-88AF-FD69A5F48C15}" presName="mChild" presStyleLbl="fgAcc1" presStyleIdx="3" presStyleCnt="7">
        <dgm:presLayoutVars>
          <dgm:bulletEnabled val="1"/>
        </dgm:presLayoutVars>
      </dgm:prSet>
      <dgm:spPr/>
      <dgm:t>
        <a:bodyPr/>
        <a:lstStyle/>
        <a:p>
          <a:endParaRPr lang="en-US"/>
        </a:p>
      </dgm:t>
    </dgm:pt>
    <dgm:pt modelId="{FF51D351-02A7-4064-9E88-5E25F0E051E9}" type="pres">
      <dgm:prSet presAssocID="{49ED7D5F-CB02-4AA6-8AE2-215C7A7A255D}" presName="centerBox" presStyleCnt="0"/>
      <dgm:spPr/>
    </dgm:pt>
    <dgm:pt modelId="{54835761-58D3-4AAD-9772-94637CCEFDA2}" type="pres">
      <dgm:prSet presAssocID="{49ED7D5F-CB02-4AA6-8AE2-215C7A7A255D}" presName="centerBoxParent" presStyleLbl="node1" presStyleIdx="2" presStyleCnt="3"/>
      <dgm:spPr/>
      <dgm:t>
        <a:bodyPr/>
        <a:lstStyle/>
        <a:p>
          <a:endParaRPr lang="en-US"/>
        </a:p>
      </dgm:t>
    </dgm:pt>
    <dgm:pt modelId="{FDE14131-5C2D-4851-B19E-DA3D1760E82F}" type="pres">
      <dgm:prSet presAssocID="{49ED7D5F-CB02-4AA6-8AE2-215C7A7A255D}" presName="centerBoxChildren" presStyleCnt="0"/>
      <dgm:spPr/>
    </dgm:pt>
    <dgm:pt modelId="{08B2157D-D235-4800-A373-A0BD62B0CF3B}" type="pres">
      <dgm:prSet presAssocID="{CF640215-8B84-4F2A-A773-C0ABCFA8DDC0}" presName="cChild" presStyleLbl="fgAcc1" presStyleIdx="4" presStyleCnt="7">
        <dgm:presLayoutVars>
          <dgm:bulletEnabled val="1"/>
        </dgm:presLayoutVars>
      </dgm:prSet>
      <dgm:spPr/>
      <dgm:t>
        <a:bodyPr/>
        <a:lstStyle/>
        <a:p>
          <a:endParaRPr lang="en-US"/>
        </a:p>
      </dgm:t>
    </dgm:pt>
    <dgm:pt modelId="{1D698593-25FE-4567-AA37-0DBB9939FF45}" type="pres">
      <dgm:prSet presAssocID="{A06D7745-E0B2-44A4-A4DB-F85F90ABF367}" presName="centerSibTrans" presStyleCnt="0"/>
      <dgm:spPr/>
    </dgm:pt>
    <dgm:pt modelId="{818416C0-9EF6-4590-B149-E90A2D7F8E2A}" type="pres">
      <dgm:prSet presAssocID="{ABD3F8AC-AEAF-46BE-B689-810E14BD58FB}" presName="cChild" presStyleLbl="fgAcc1" presStyleIdx="5" presStyleCnt="7">
        <dgm:presLayoutVars>
          <dgm:bulletEnabled val="1"/>
        </dgm:presLayoutVars>
      </dgm:prSet>
      <dgm:spPr/>
      <dgm:t>
        <a:bodyPr/>
        <a:lstStyle/>
        <a:p>
          <a:endParaRPr lang="en-US"/>
        </a:p>
      </dgm:t>
    </dgm:pt>
    <dgm:pt modelId="{87B31761-2D20-4037-A8DF-A4EEF90A6CA8}" type="pres">
      <dgm:prSet presAssocID="{E9E0F670-117B-4C80-9D0B-C84F6E7A8C2E}" presName="centerSibTrans" presStyleCnt="0"/>
      <dgm:spPr/>
    </dgm:pt>
    <dgm:pt modelId="{2CE483F4-77AA-4103-9849-F304A9146287}" type="pres">
      <dgm:prSet presAssocID="{4354186A-3B29-4E04-AA93-EB6E5FB2A535}" presName="cChild" presStyleLbl="fgAcc1" presStyleIdx="6" presStyleCnt="7">
        <dgm:presLayoutVars>
          <dgm:bulletEnabled val="1"/>
        </dgm:presLayoutVars>
      </dgm:prSet>
      <dgm:spPr/>
      <dgm:t>
        <a:bodyPr/>
        <a:lstStyle/>
        <a:p>
          <a:endParaRPr lang="en-US"/>
        </a:p>
      </dgm:t>
    </dgm:pt>
  </dgm:ptLst>
  <dgm:cxnLst>
    <dgm:cxn modelId="{BDD491DF-8DB2-4B89-B4E5-64C34A1873E0}" srcId="{BA7B26C8-76CB-43EE-9C1C-478FE00DA548}" destId="{CF640215-8B84-4F2A-A773-C0ABCFA8DDC0}" srcOrd="0" destOrd="0" parTransId="{23CCDCF5-7E11-4DBC-8A7E-37A9359FCAD9}" sibTransId="{A06D7745-E0B2-44A4-A4DB-F85F90ABF367}"/>
    <dgm:cxn modelId="{FF6D3900-A1C1-45AB-B815-53EC15910919}" srcId="{BA7B26C8-76CB-43EE-9C1C-478FE00DA548}" destId="{ABD3F8AC-AEAF-46BE-B689-810E14BD58FB}" srcOrd="1" destOrd="0" parTransId="{FCEFD3A6-5362-4F85-B268-DC8C88082806}" sibTransId="{E9E0F670-117B-4C80-9D0B-C84F6E7A8C2E}"/>
    <dgm:cxn modelId="{761B9B9F-5972-40FE-8A24-54B8A33ED888}" srcId="{E1CAFD52-1DEB-4D8B-B4C0-A82CD13CE01F}" destId="{E2A42DFA-5CBE-4F85-9242-2102F9AD2CE9}" srcOrd="1" destOrd="0" parTransId="{70E4B134-9A04-4731-A3F5-DB9138CF32E0}" sibTransId="{269A4C79-4D1E-4010-BCA7-445CF214D5F2}"/>
    <dgm:cxn modelId="{16DD97F4-1BE0-4DDF-A1F6-75C7D01D7643}" type="presOf" srcId="{CF640215-8B84-4F2A-A773-C0ABCFA8DDC0}" destId="{08B2157D-D235-4800-A373-A0BD62B0CF3B}" srcOrd="0" destOrd="0" presId="urn:microsoft.com/office/officeart/2005/8/layout/target2"/>
    <dgm:cxn modelId="{FEC5DA8A-1EC6-4A67-ACD7-BE5D82D71B3A}" type="presOf" srcId="{BA7B26C8-76CB-43EE-9C1C-478FE00DA548}" destId="{54835761-58D3-4AAD-9772-94637CCEFDA2}" srcOrd="0" destOrd="0" presId="urn:microsoft.com/office/officeart/2005/8/layout/target2"/>
    <dgm:cxn modelId="{679A69FD-2427-48EB-B4B1-4FE386CA08D3}" type="presOf" srcId="{8E2438D0-E228-4D60-88F6-484D7D06DB46}" destId="{310B148E-253D-49C5-8A76-FA32669CA376}" srcOrd="0" destOrd="0" presId="urn:microsoft.com/office/officeart/2005/8/layout/target2"/>
    <dgm:cxn modelId="{AF9F9179-6E35-4184-9A6C-C326CE1F4789}" srcId="{49ED7D5F-CB02-4AA6-8AE2-215C7A7A255D}" destId="{8E2438D0-E228-4D60-88F6-484D7D06DB46}" srcOrd="1" destOrd="0" parTransId="{F2F5BADF-34B7-4E7B-A77B-DBC874EBC8F6}" sibTransId="{3F761AEA-CE8A-4BEC-A01C-D2EADAB0974C}"/>
    <dgm:cxn modelId="{F06F8A5A-90B2-486F-8812-DB68C88972B2}" srcId="{8E2438D0-E228-4D60-88F6-484D7D06DB46}" destId="{2DFD24A7-2263-43E8-88AF-FD69A5F48C15}" srcOrd="1" destOrd="0" parTransId="{18405A0B-B5AA-4082-97F6-E94010A2B15A}" sibTransId="{955826E9-F085-458D-BAD1-47606ECF9AFB}"/>
    <dgm:cxn modelId="{AD888BBC-5A8D-4501-80B5-1C5C52A97D92}" type="presOf" srcId="{ABD3F8AC-AEAF-46BE-B689-810E14BD58FB}" destId="{818416C0-9EF6-4590-B149-E90A2D7F8E2A}" srcOrd="0" destOrd="0" presId="urn:microsoft.com/office/officeart/2005/8/layout/target2"/>
    <dgm:cxn modelId="{6C3E2798-24E1-478F-AEE2-54F93E276D6B}" type="presOf" srcId="{E2A42DFA-5CBE-4F85-9242-2102F9AD2CE9}" destId="{0C0F1E26-C30A-4078-89BB-0281AC97020F}" srcOrd="0" destOrd="0" presId="urn:microsoft.com/office/officeart/2005/8/layout/target2"/>
    <dgm:cxn modelId="{BB3BF3DB-F900-403E-AD31-2BEE5867029B}" type="presOf" srcId="{2DFD24A7-2263-43E8-88AF-FD69A5F48C15}" destId="{BB00704A-7235-40E5-869D-A8D6BC1DEEF5}" srcOrd="0" destOrd="0" presId="urn:microsoft.com/office/officeart/2005/8/layout/target2"/>
    <dgm:cxn modelId="{7802A9C4-D74F-4271-B873-F2750812DA06}" srcId="{E1CAFD52-1DEB-4D8B-B4C0-A82CD13CE01F}" destId="{0DD530AD-33A9-449F-8938-2F889D5B2129}" srcOrd="0" destOrd="0" parTransId="{89C2D2B1-B0FA-45A9-9420-BE1D1C8E20FF}" sibTransId="{300C18B8-6E27-4D73-9FFC-4D790BF67307}"/>
    <dgm:cxn modelId="{ACC3E8E1-4D33-40C0-9285-2F6F71E8E685}" type="presOf" srcId="{E1CAFD52-1DEB-4D8B-B4C0-A82CD13CE01F}" destId="{5BA5FD9F-032D-439A-82DD-0B47A5E2DFA7}" srcOrd="0" destOrd="0" presId="urn:microsoft.com/office/officeart/2005/8/layout/target2"/>
    <dgm:cxn modelId="{24D7D967-98D4-44E7-95DC-E504326EA200}" srcId="{BA7B26C8-76CB-43EE-9C1C-478FE00DA548}" destId="{4354186A-3B29-4E04-AA93-EB6E5FB2A535}" srcOrd="2" destOrd="0" parTransId="{166639F9-6A6B-41BA-9120-057964EF3A6D}" sibTransId="{3963A4C0-54EB-4B8B-ABC9-C480BEA7B6FF}"/>
    <dgm:cxn modelId="{D8647426-F2CA-4700-9A62-40703D0F1AA3}" type="presOf" srcId="{02CDC53D-CDCB-49E0-9B64-7AFBE114132B}" destId="{CAE49792-A79A-406E-9064-EA1A022C8166}" srcOrd="0" destOrd="0" presId="urn:microsoft.com/office/officeart/2005/8/layout/target2"/>
    <dgm:cxn modelId="{B62C4FAF-50DC-444D-89BB-DF86CA62AE3C}" srcId="{49ED7D5F-CB02-4AA6-8AE2-215C7A7A255D}" destId="{BA7B26C8-76CB-43EE-9C1C-478FE00DA548}" srcOrd="2" destOrd="0" parTransId="{746BD2BE-FD95-426C-9CF9-BC85E2EF9F9D}" sibTransId="{525C3CF7-9739-4C91-857F-5C8843A18746}"/>
    <dgm:cxn modelId="{03D01FE5-5D1A-45FB-A2ED-5D9AFF88309C}" type="presOf" srcId="{4354186A-3B29-4E04-AA93-EB6E5FB2A535}" destId="{2CE483F4-77AA-4103-9849-F304A9146287}" srcOrd="0" destOrd="0" presId="urn:microsoft.com/office/officeart/2005/8/layout/target2"/>
    <dgm:cxn modelId="{7A16A8E0-2E47-4FB9-A280-3A0794BD91D8}" srcId="{49ED7D5F-CB02-4AA6-8AE2-215C7A7A255D}" destId="{E1CAFD52-1DEB-4D8B-B4C0-A82CD13CE01F}" srcOrd="0" destOrd="0" parTransId="{3AF71C68-34CD-460F-A49F-7C345E7DF0E0}" sibTransId="{082833A6-FD35-44CF-B427-7C3863C73FA6}"/>
    <dgm:cxn modelId="{7D64E614-1921-4D2A-AA98-F7D2B606165F}" type="presOf" srcId="{0DD530AD-33A9-449F-8938-2F889D5B2129}" destId="{9AF73048-AA01-489F-B5D1-B510A9D60B2C}" srcOrd="0" destOrd="0" presId="urn:microsoft.com/office/officeart/2005/8/layout/target2"/>
    <dgm:cxn modelId="{84D5A812-2FD8-4863-9F46-C406BA8E239A}" type="presOf" srcId="{49ED7D5F-CB02-4AA6-8AE2-215C7A7A255D}" destId="{372951F9-E282-4647-A9ED-742D36E91B7B}" srcOrd="0" destOrd="0" presId="urn:microsoft.com/office/officeart/2005/8/layout/target2"/>
    <dgm:cxn modelId="{D419D904-CA39-440D-A9D7-84452FF46D50}" srcId="{8E2438D0-E228-4D60-88F6-484D7D06DB46}" destId="{02CDC53D-CDCB-49E0-9B64-7AFBE114132B}" srcOrd="0" destOrd="0" parTransId="{1048FF55-A92E-4E93-999B-9CF1F37D5830}" sibTransId="{98E8827D-E636-4183-8388-FF0D036C246E}"/>
    <dgm:cxn modelId="{BDE64B93-24A3-4A80-AC54-5B7765DAD1CE}" type="presParOf" srcId="{372951F9-E282-4647-A9ED-742D36E91B7B}" destId="{D1AC08DA-043D-4F78-BE31-F7048D5F2A2A}" srcOrd="0" destOrd="0" presId="urn:microsoft.com/office/officeart/2005/8/layout/target2"/>
    <dgm:cxn modelId="{B69E5EE4-6299-4A8B-89EA-9BE2D0F9D104}" type="presParOf" srcId="{D1AC08DA-043D-4F78-BE31-F7048D5F2A2A}" destId="{5BA5FD9F-032D-439A-82DD-0B47A5E2DFA7}" srcOrd="0" destOrd="0" presId="urn:microsoft.com/office/officeart/2005/8/layout/target2"/>
    <dgm:cxn modelId="{EB563772-7E07-4557-836F-4909645B8C7F}" type="presParOf" srcId="{D1AC08DA-043D-4F78-BE31-F7048D5F2A2A}" destId="{BC438D6B-1BC7-42CC-9C6E-0FBD93C4672A}" srcOrd="1" destOrd="0" presId="urn:microsoft.com/office/officeart/2005/8/layout/target2"/>
    <dgm:cxn modelId="{0A727B5B-270C-4942-81C9-EC31A8E2F292}" type="presParOf" srcId="{BC438D6B-1BC7-42CC-9C6E-0FBD93C4672A}" destId="{9AF73048-AA01-489F-B5D1-B510A9D60B2C}" srcOrd="0" destOrd="0" presId="urn:microsoft.com/office/officeart/2005/8/layout/target2"/>
    <dgm:cxn modelId="{B9623BA5-6B4F-4058-9BFE-209E463309D3}" type="presParOf" srcId="{BC438D6B-1BC7-42CC-9C6E-0FBD93C4672A}" destId="{5312ED32-195B-4FB6-9773-F6DE43089300}" srcOrd="1" destOrd="0" presId="urn:microsoft.com/office/officeart/2005/8/layout/target2"/>
    <dgm:cxn modelId="{46891752-3C7C-4E36-A327-73963CDFAF0A}" type="presParOf" srcId="{BC438D6B-1BC7-42CC-9C6E-0FBD93C4672A}" destId="{0C0F1E26-C30A-4078-89BB-0281AC97020F}" srcOrd="2" destOrd="0" presId="urn:microsoft.com/office/officeart/2005/8/layout/target2"/>
    <dgm:cxn modelId="{ED0D64CF-058B-410F-A422-B2BFCAF79A83}" type="presParOf" srcId="{372951F9-E282-4647-A9ED-742D36E91B7B}" destId="{24E726A2-0BE1-44CE-9163-AC78B3090862}" srcOrd="1" destOrd="0" presId="urn:microsoft.com/office/officeart/2005/8/layout/target2"/>
    <dgm:cxn modelId="{FB399F90-101D-4974-A1BA-F1696F4A469E}" type="presParOf" srcId="{24E726A2-0BE1-44CE-9163-AC78B3090862}" destId="{310B148E-253D-49C5-8A76-FA32669CA376}" srcOrd="0" destOrd="0" presId="urn:microsoft.com/office/officeart/2005/8/layout/target2"/>
    <dgm:cxn modelId="{36BC8593-F947-4651-A0CC-166A758FFEA9}" type="presParOf" srcId="{24E726A2-0BE1-44CE-9163-AC78B3090862}" destId="{F1CF0D4A-B53C-429A-8961-E8BB5972908A}" srcOrd="1" destOrd="0" presId="urn:microsoft.com/office/officeart/2005/8/layout/target2"/>
    <dgm:cxn modelId="{A3FFE79A-FD5C-4822-AFC8-F3FCF6925F23}" type="presParOf" srcId="{F1CF0D4A-B53C-429A-8961-E8BB5972908A}" destId="{CAE49792-A79A-406E-9064-EA1A022C8166}" srcOrd="0" destOrd="0" presId="urn:microsoft.com/office/officeart/2005/8/layout/target2"/>
    <dgm:cxn modelId="{9CBB3886-3E7D-475D-9C0E-9A9BED3D692F}" type="presParOf" srcId="{F1CF0D4A-B53C-429A-8961-E8BB5972908A}" destId="{476B798D-E0EE-4059-9486-413BCBB2E6D8}" srcOrd="1" destOrd="0" presId="urn:microsoft.com/office/officeart/2005/8/layout/target2"/>
    <dgm:cxn modelId="{B1353532-4878-4FAF-B9FD-8520D518D549}" type="presParOf" srcId="{F1CF0D4A-B53C-429A-8961-E8BB5972908A}" destId="{BB00704A-7235-40E5-869D-A8D6BC1DEEF5}" srcOrd="2" destOrd="0" presId="urn:microsoft.com/office/officeart/2005/8/layout/target2"/>
    <dgm:cxn modelId="{FF3B88B7-CB5F-456C-88CB-3C1880EC67A5}" type="presParOf" srcId="{372951F9-E282-4647-A9ED-742D36E91B7B}" destId="{FF51D351-02A7-4064-9E88-5E25F0E051E9}" srcOrd="2" destOrd="0" presId="urn:microsoft.com/office/officeart/2005/8/layout/target2"/>
    <dgm:cxn modelId="{544EF08C-AD16-4F49-BE46-37C74EAF5AC0}" type="presParOf" srcId="{FF51D351-02A7-4064-9E88-5E25F0E051E9}" destId="{54835761-58D3-4AAD-9772-94637CCEFDA2}" srcOrd="0" destOrd="0" presId="urn:microsoft.com/office/officeart/2005/8/layout/target2"/>
    <dgm:cxn modelId="{1D6F14A3-E0DF-4E0E-B149-248D307A650F}" type="presParOf" srcId="{FF51D351-02A7-4064-9E88-5E25F0E051E9}" destId="{FDE14131-5C2D-4851-B19E-DA3D1760E82F}" srcOrd="1" destOrd="0" presId="urn:microsoft.com/office/officeart/2005/8/layout/target2"/>
    <dgm:cxn modelId="{89CD926B-D723-4E88-B89E-15F480F30A4D}" type="presParOf" srcId="{FDE14131-5C2D-4851-B19E-DA3D1760E82F}" destId="{08B2157D-D235-4800-A373-A0BD62B0CF3B}" srcOrd="0" destOrd="0" presId="urn:microsoft.com/office/officeart/2005/8/layout/target2"/>
    <dgm:cxn modelId="{143B4124-A9BD-4355-B41C-FE02A6BAD3F0}" type="presParOf" srcId="{FDE14131-5C2D-4851-B19E-DA3D1760E82F}" destId="{1D698593-25FE-4567-AA37-0DBB9939FF45}" srcOrd="1" destOrd="0" presId="urn:microsoft.com/office/officeart/2005/8/layout/target2"/>
    <dgm:cxn modelId="{6514204A-B83B-4CBC-9F5D-AADE017FCC82}" type="presParOf" srcId="{FDE14131-5C2D-4851-B19E-DA3D1760E82F}" destId="{818416C0-9EF6-4590-B149-E90A2D7F8E2A}" srcOrd="2" destOrd="0" presId="urn:microsoft.com/office/officeart/2005/8/layout/target2"/>
    <dgm:cxn modelId="{0CEF43D9-64C4-4DA3-97C8-D28F8CF2CA15}" type="presParOf" srcId="{FDE14131-5C2D-4851-B19E-DA3D1760E82F}" destId="{87B31761-2D20-4037-A8DF-A4EEF90A6CA8}" srcOrd="3" destOrd="0" presId="urn:microsoft.com/office/officeart/2005/8/layout/target2"/>
    <dgm:cxn modelId="{FF51C3AB-6F5B-4357-8B49-820621530951}" type="presParOf" srcId="{FDE14131-5C2D-4851-B19E-DA3D1760E82F}" destId="{2CE483F4-77AA-4103-9849-F304A9146287}"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867DE22-CB29-424A-85C1-18967A918F1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E7992BC-E8E7-4B38-91EE-0CDD3A9552FC}">
      <dgm:prSet phldrT="[Text]"/>
      <dgm:spPr>
        <a:solidFill>
          <a:srgbClr val="6B6F70"/>
        </a:solidFill>
      </dgm:spPr>
      <dgm:t>
        <a:bodyPr/>
        <a:lstStyle/>
        <a:p>
          <a:r>
            <a:rPr lang="en-US" dirty="0" smtClean="0">
              <a:solidFill>
                <a:schemeClr val="tx1"/>
              </a:solidFill>
            </a:rPr>
            <a:t>Silver</a:t>
          </a:r>
          <a:endParaRPr lang="en-US" dirty="0">
            <a:solidFill>
              <a:schemeClr val="tx1"/>
            </a:solidFill>
          </a:endParaRPr>
        </a:p>
      </dgm:t>
    </dgm:pt>
    <dgm:pt modelId="{B798D14E-8DE6-4C5C-AB6B-172831F9EAF4}" type="parTrans" cxnId="{A04D6BAF-7E82-4AE7-92A7-5F4B62E6FA51}">
      <dgm:prSet/>
      <dgm:spPr/>
      <dgm:t>
        <a:bodyPr/>
        <a:lstStyle/>
        <a:p>
          <a:endParaRPr lang="en-US">
            <a:solidFill>
              <a:schemeClr val="tx1"/>
            </a:solidFill>
          </a:endParaRPr>
        </a:p>
      </dgm:t>
    </dgm:pt>
    <dgm:pt modelId="{3BAFD4C9-1CF4-4FF1-8270-57F28B7616F2}" type="sibTrans" cxnId="{A04D6BAF-7E82-4AE7-92A7-5F4B62E6FA51}">
      <dgm:prSet/>
      <dgm:spPr/>
      <dgm:t>
        <a:bodyPr/>
        <a:lstStyle/>
        <a:p>
          <a:endParaRPr lang="en-US">
            <a:solidFill>
              <a:schemeClr val="tx1"/>
            </a:solidFill>
          </a:endParaRPr>
        </a:p>
      </dgm:t>
    </dgm:pt>
    <dgm:pt modelId="{4E234498-8FC1-4973-9B2D-9A400514CCA9}">
      <dgm:prSet phldrT="[Text]"/>
      <dgm:spPr>
        <a:solidFill>
          <a:srgbClr val="9FA2A3"/>
        </a:solidFill>
      </dgm:spPr>
      <dgm:t>
        <a:bodyPr/>
        <a:lstStyle/>
        <a:p>
          <a:r>
            <a:rPr lang="en-US" dirty="0" smtClean="0">
              <a:solidFill>
                <a:schemeClr val="tx1"/>
              </a:solidFill>
            </a:rPr>
            <a:t>Evidence against </a:t>
          </a:r>
          <a:r>
            <a:rPr lang="en-US" u="sng" dirty="0" smtClean="0">
              <a:solidFill>
                <a:schemeClr val="tx1"/>
              </a:solidFill>
            </a:rPr>
            <a:t>two</a:t>
          </a:r>
          <a:r>
            <a:rPr lang="en-US" dirty="0" smtClean="0">
              <a:solidFill>
                <a:schemeClr val="tx1"/>
              </a:solidFill>
            </a:rPr>
            <a:t> priorities</a:t>
          </a:r>
          <a:endParaRPr lang="en-US" dirty="0">
            <a:solidFill>
              <a:schemeClr val="tx1"/>
            </a:solidFill>
          </a:endParaRPr>
        </a:p>
      </dgm:t>
    </dgm:pt>
    <dgm:pt modelId="{A4F7A808-2BC9-423A-949C-87DBBDF23EB7}" type="parTrans" cxnId="{25EC50CE-4C6C-4A05-AB17-F4DBD618439C}">
      <dgm:prSet/>
      <dgm:spPr/>
      <dgm:t>
        <a:bodyPr/>
        <a:lstStyle/>
        <a:p>
          <a:endParaRPr lang="en-US">
            <a:solidFill>
              <a:schemeClr val="tx1"/>
            </a:solidFill>
          </a:endParaRPr>
        </a:p>
      </dgm:t>
    </dgm:pt>
    <dgm:pt modelId="{3D89A3CE-6BF9-4AF9-A715-9E739619632B}" type="sibTrans" cxnId="{25EC50CE-4C6C-4A05-AB17-F4DBD618439C}">
      <dgm:prSet/>
      <dgm:spPr/>
      <dgm:t>
        <a:bodyPr/>
        <a:lstStyle/>
        <a:p>
          <a:endParaRPr lang="en-US">
            <a:solidFill>
              <a:schemeClr val="tx1"/>
            </a:solidFill>
          </a:endParaRPr>
        </a:p>
      </dgm:t>
    </dgm:pt>
    <dgm:pt modelId="{4ED577B5-036B-45F0-B4FE-D6435240E202}">
      <dgm:prSet phldrT="[Text]"/>
      <dgm:spPr>
        <a:solidFill>
          <a:srgbClr val="9FA2A3"/>
        </a:solidFill>
      </dgm:spPr>
      <dgm:t>
        <a:bodyPr/>
        <a:lstStyle/>
        <a:p>
          <a:r>
            <a:rPr lang="en-US" dirty="0" smtClean="0">
              <a:solidFill>
                <a:schemeClr val="tx1"/>
              </a:solidFill>
            </a:rPr>
            <a:t>Positive impact of policies </a:t>
          </a:r>
          <a:r>
            <a:rPr lang="en-US" b="1" dirty="0" smtClean="0">
              <a:solidFill>
                <a:schemeClr val="tx1"/>
              </a:solidFill>
            </a:rPr>
            <a:t>(university only)</a:t>
          </a:r>
          <a:endParaRPr lang="en-US" b="1" dirty="0">
            <a:solidFill>
              <a:schemeClr val="tx1"/>
            </a:solidFill>
          </a:endParaRPr>
        </a:p>
      </dgm:t>
    </dgm:pt>
    <dgm:pt modelId="{001E6870-B18E-4923-856F-4003EA5A4344}" type="parTrans" cxnId="{F9813A55-B4F3-4296-B6E9-E12B9C2F7C21}">
      <dgm:prSet/>
      <dgm:spPr/>
      <dgm:t>
        <a:bodyPr/>
        <a:lstStyle/>
        <a:p>
          <a:endParaRPr lang="en-US">
            <a:solidFill>
              <a:schemeClr val="tx1"/>
            </a:solidFill>
          </a:endParaRPr>
        </a:p>
      </dgm:t>
    </dgm:pt>
    <dgm:pt modelId="{206FCA52-F4AA-4701-BF5A-506E2E1D1979}" type="sibTrans" cxnId="{F9813A55-B4F3-4296-B6E9-E12B9C2F7C21}">
      <dgm:prSet/>
      <dgm:spPr/>
      <dgm:t>
        <a:bodyPr/>
        <a:lstStyle/>
        <a:p>
          <a:endParaRPr lang="en-US">
            <a:solidFill>
              <a:schemeClr val="tx1"/>
            </a:solidFill>
          </a:endParaRPr>
        </a:p>
      </dgm:t>
    </dgm:pt>
    <dgm:pt modelId="{4D1A91AF-4BB2-468A-99A6-6AD025B82AEF}">
      <dgm:prSet phldrT="[Text]"/>
      <dgm:spPr>
        <a:solidFill>
          <a:srgbClr val="BE9F42"/>
        </a:solidFill>
      </dgm:spPr>
      <dgm:t>
        <a:bodyPr/>
        <a:lstStyle/>
        <a:p>
          <a:r>
            <a:rPr lang="en-US" dirty="0" smtClean="0">
              <a:solidFill>
                <a:schemeClr val="tx1"/>
              </a:solidFill>
            </a:rPr>
            <a:t>Gold</a:t>
          </a:r>
          <a:endParaRPr lang="en-US" dirty="0">
            <a:solidFill>
              <a:schemeClr val="tx1"/>
            </a:solidFill>
          </a:endParaRPr>
        </a:p>
      </dgm:t>
    </dgm:pt>
    <dgm:pt modelId="{28E5225D-B5C5-473E-8414-597FC9E893FA}" type="parTrans" cxnId="{90131299-4A57-4344-A709-1B02553C6908}">
      <dgm:prSet/>
      <dgm:spPr/>
      <dgm:t>
        <a:bodyPr/>
        <a:lstStyle/>
        <a:p>
          <a:endParaRPr lang="en-US">
            <a:solidFill>
              <a:schemeClr val="tx1"/>
            </a:solidFill>
          </a:endParaRPr>
        </a:p>
      </dgm:t>
    </dgm:pt>
    <dgm:pt modelId="{46EB9E75-B6CF-4E27-87FF-9945631E35DD}" type="sibTrans" cxnId="{90131299-4A57-4344-A709-1B02553C6908}">
      <dgm:prSet/>
      <dgm:spPr/>
      <dgm:t>
        <a:bodyPr/>
        <a:lstStyle/>
        <a:p>
          <a:endParaRPr lang="en-US">
            <a:solidFill>
              <a:schemeClr val="tx1"/>
            </a:solidFill>
          </a:endParaRPr>
        </a:p>
      </dgm:t>
    </dgm:pt>
    <dgm:pt modelId="{C8D78C95-4B7C-4D4D-B6E0-00C26C53DEF8}">
      <dgm:prSet phldrT="[Text]"/>
      <dgm:spPr>
        <a:solidFill>
          <a:srgbClr val="D4BF82"/>
        </a:solidFill>
      </dgm:spPr>
      <dgm:t>
        <a:bodyPr/>
        <a:lstStyle/>
        <a:p>
          <a:r>
            <a:rPr lang="en-US" dirty="0" smtClean="0">
              <a:solidFill>
                <a:schemeClr val="tx1"/>
              </a:solidFill>
            </a:rPr>
            <a:t>Evidence against </a:t>
          </a:r>
          <a:r>
            <a:rPr lang="en-US" u="sng" dirty="0" smtClean="0">
              <a:solidFill>
                <a:schemeClr val="tx1"/>
              </a:solidFill>
            </a:rPr>
            <a:t>three</a:t>
          </a:r>
          <a:r>
            <a:rPr lang="en-US" dirty="0" smtClean="0">
              <a:solidFill>
                <a:schemeClr val="tx1"/>
              </a:solidFill>
            </a:rPr>
            <a:t> priorities</a:t>
          </a:r>
          <a:endParaRPr lang="en-US" dirty="0">
            <a:solidFill>
              <a:schemeClr val="tx1"/>
            </a:solidFill>
          </a:endParaRPr>
        </a:p>
      </dgm:t>
    </dgm:pt>
    <dgm:pt modelId="{C348214F-CD08-4441-A1DE-957C3D8C587F}" type="parTrans" cxnId="{489277E8-BE1C-401A-919E-17D28B348FDF}">
      <dgm:prSet/>
      <dgm:spPr/>
      <dgm:t>
        <a:bodyPr/>
        <a:lstStyle/>
        <a:p>
          <a:endParaRPr lang="en-US">
            <a:solidFill>
              <a:schemeClr val="tx1"/>
            </a:solidFill>
          </a:endParaRPr>
        </a:p>
      </dgm:t>
    </dgm:pt>
    <dgm:pt modelId="{E010D550-303D-4EE2-9DCE-EA979B27E4F8}" type="sibTrans" cxnId="{489277E8-BE1C-401A-919E-17D28B348FDF}">
      <dgm:prSet/>
      <dgm:spPr/>
      <dgm:t>
        <a:bodyPr/>
        <a:lstStyle/>
        <a:p>
          <a:endParaRPr lang="en-US">
            <a:solidFill>
              <a:schemeClr val="tx1"/>
            </a:solidFill>
          </a:endParaRPr>
        </a:p>
      </dgm:t>
    </dgm:pt>
    <dgm:pt modelId="{A76F8EDF-8B44-4E69-8A8B-9AF7A56B94EB}">
      <dgm:prSet phldrT="[Text]"/>
      <dgm:spPr>
        <a:solidFill>
          <a:srgbClr val="D4BF82"/>
        </a:solidFill>
      </dgm:spPr>
      <dgm:t>
        <a:bodyPr/>
        <a:lstStyle/>
        <a:p>
          <a:r>
            <a:rPr lang="en-US" dirty="0" smtClean="0">
              <a:solidFill>
                <a:schemeClr val="tx1"/>
              </a:solidFill>
            </a:rPr>
            <a:t>Longitudinal improvement</a:t>
          </a:r>
          <a:endParaRPr lang="en-US" dirty="0">
            <a:solidFill>
              <a:schemeClr val="tx1"/>
            </a:solidFill>
          </a:endParaRPr>
        </a:p>
      </dgm:t>
    </dgm:pt>
    <dgm:pt modelId="{1DC19566-52B9-4809-BEE0-2A24A6830E21}" type="parTrans" cxnId="{55A93F93-327B-4E53-9074-460FD2934CF7}">
      <dgm:prSet/>
      <dgm:spPr/>
      <dgm:t>
        <a:bodyPr/>
        <a:lstStyle/>
        <a:p>
          <a:endParaRPr lang="en-US">
            <a:solidFill>
              <a:schemeClr val="tx1"/>
            </a:solidFill>
          </a:endParaRPr>
        </a:p>
      </dgm:t>
    </dgm:pt>
    <dgm:pt modelId="{AADB2584-3E29-4032-A2E3-8375FECAE329}" type="sibTrans" cxnId="{55A93F93-327B-4E53-9074-460FD2934CF7}">
      <dgm:prSet/>
      <dgm:spPr/>
      <dgm:t>
        <a:bodyPr/>
        <a:lstStyle/>
        <a:p>
          <a:endParaRPr lang="en-US">
            <a:solidFill>
              <a:schemeClr val="tx1"/>
            </a:solidFill>
          </a:endParaRPr>
        </a:p>
      </dgm:t>
    </dgm:pt>
    <dgm:pt modelId="{F94D404B-24AA-438E-87A6-4C1A4A871CCC}">
      <dgm:prSet phldrT="[Text]"/>
      <dgm:spPr>
        <a:solidFill>
          <a:srgbClr val="D4BF82"/>
        </a:solidFill>
      </dgm:spPr>
      <dgm:t>
        <a:bodyPr/>
        <a:lstStyle/>
        <a:p>
          <a:r>
            <a:rPr lang="en-US" dirty="0" smtClean="0">
              <a:solidFill>
                <a:schemeClr val="tx1"/>
              </a:solidFill>
            </a:rPr>
            <a:t>Sector-leading &amp; supporting others</a:t>
          </a:r>
          <a:endParaRPr lang="en-US" dirty="0">
            <a:solidFill>
              <a:schemeClr val="tx1"/>
            </a:solidFill>
          </a:endParaRPr>
        </a:p>
      </dgm:t>
    </dgm:pt>
    <dgm:pt modelId="{B2FC6CD9-E529-4BEA-A1DB-3FBB4C7C29F9}" type="parTrans" cxnId="{B7B5E7D7-43B9-441B-B0A8-8A2C4BABA639}">
      <dgm:prSet/>
      <dgm:spPr/>
      <dgm:t>
        <a:bodyPr/>
        <a:lstStyle/>
        <a:p>
          <a:endParaRPr lang="en-US">
            <a:solidFill>
              <a:schemeClr val="tx1"/>
            </a:solidFill>
          </a:endParaRPr>
        </a:p>
      </dgm:t>
    </dgm:pt>
    <dgm:pt modelId="{AE184E53-6747-4D44-B0BE-D5730695DFC0}" type="sibTrans" cxnId="{B7B5E7D7-43B9-441B-B0A8-8A2C4BABA639}">
      <dgm:prSet/>
      <dgm:spPr/>
      <dgm:t>
        <a:bodyPr/>
        <a:lstStyle/>
        <a:p>
          <a:endParaRPr lang="en-US">
            <a:solidFill>
              <a:schemeClr val="tx1"/>
            </a:solidFill>
          </a:endParaRPr>
        </a:p>
      </dgm:t>
    </dgm:pt>
    <dgm:pt modelId="{1610ABC0-BA40-41F0-9B76-4475638C62CF}">
      <dgm:prSet phldrT="[Text]"/>
      <dgm:spPr>
        <a:solidFill>
          <a:srgbClr val="D4BF82"/>
        </a:solidFill>
      </dgm:spPr>
      <dgm:t>
        <a:bodyPr/>
        <a:lstStyle/>
        <a:p>
          <a:r>
            <a:rPr lang="en-US" dirty="0" smtClean="0">
              <a:solidFill>
                <a:schemeClr val="tx1"/>
              </a:solidFill>
            </a:rPr>
            <a:t>Positive impact of policies </a:t>
          </a:r>
          <a:r>
            <a:rPr lang="en-US" b="1" dirty="0" smtClean="0">
              <a:solidFill>
                <a:schemeClr val="tx1"/>
              </a:solidFill>
            </a:rPr>
            <a:t>(university only)</a:t>
          </a:r>
          <a:endParaRPr lang="en-US" b="1" dirty="0">
            <a:solidFill>
              <a:schemeClr val="tx1"/>
            </a:solidFill>
          </a:endParaRPr>
        </a:p>
      </dgm:t>
    </dgm:pt>
    <dgm:pt modelId="{5DEA3538-1DA5-4BCD-BCB6-1B9F4789294C}" type="parTrans" cxnId="{9A78879B-438C-4F32-8173-454D96D8EB1A}">
      <dgm:prSet/>
      <dgm:spPr/>
    </dgm:pt>
    <dgm:pt modelId="{22A30A98-530C-46CE-A710-E2EEE9433240}" type="sibTrans" cxnId="{9A78879B-438C-4F32-8173-454D96D8EB1A}">
      <dgm:prSet/>
      <dgm:spPr/>
    </dgm:pt>
    <dgm:pt modelId="{59F710BD-FFD3-455E-B1BB-97E512FCF4B3}" type="pres">
      <dgm:prSet presAssocID="{D867DE22-CB29-424A-85C1-18967A918F18}" presName="theList" presStyleCnt="0">
        <dgm:presLayoutVars>
          <dgm:dir/>
          <dgm:animLvl val="lvl"/>
          <dgm:resizeHandles val="exact"/>
        </dgm:presLayoutVars>
      </dgm:prSet>
      <dgm:spPr/>
      <dgm:t>
        <a:bodyPr/>
        <a:lstStyle/>
        <a:p>
          <a:endParaRPr lang="en-US"/>
        </a:p>
      </dgm:t>
    </dgm:pt>
    <dgm:pt modelId="{A88C564E-1803-4760-B735-CF7448E07154}" type="pres">
      <dgm:prSet presAssocID="{EE7992BC-E8E7-4B38-91EE-0CDD3A9552FC}" presName="compNode" presStyleCnt="0"/>
      <dgm:spPr/>
    </dgm:pt>
    <dgm:pt modelId="{77D5DB9D-3A67-4050-9666-E4522D0B3DED}" type="pres">
      <dgm:prSet presAssocID="{EE7992BC-E8E7-4B38-91EE-0CDD3A9552FC}" presName="aNode" presStyleLbl="bgShp" presStyleIdx="0" presStyleCnt="2"/>
      <dgm:spPr/>
      <dgm:t>
        <a:bodyPr/>
        <a:lstStyle/>
        <a:p>
          <a:endParaRPr lang="en-US"/>
        </a:p>
      </dgm:t>
    </dgm:pt>
    <dgm:pt modelId="{B99AA523-1A62-49A1-B7E1-AB749EBFFC83}" type="pres">
      <dgm:prSet presAssocID="{EE7992BC-E8E7-4B38-91EE-0CDD3A9552FC}" presName="textNode" presStyleLbl="bgShp" presStyleIdx="0" presStyleCnt="2"/>
      <dgm:spPr/>
      <dgm:t>
        <a:bodyPr/>
        <a:lstStyle/>
        <a:p>
          <a:endParaRPr lang="en-US"/>
        </a:p>
      </dgm:t>
    </dgm:pt>
    <dgm:pt modelId="{079306FA-5969-45A9-97AE-0282C281B1CE}" type="pres">
      <dgm:prSet presAssocID="{EE7992BC-E8E7-4B38-91EE-0CDD3A9552FC}" presName="compChildNode" presStyleCnt="0"/>
      <dgm:spPr/>
    </dgm:pt>
    <dgm:pt modelId="{7D7E63AB-F256-4309-862B-28E4A6D7D695}" type="pres">
      <dgm:prSet presAssocID="{EE7992BC-E8E7-4B38-91EE-0CDD3A9552FC}" presName="theInnerList" presStyleCnt="0"/>
      <dgm:spPr/>
    </dgm:pt>
    <dgm:pt modelId="{543FCDE6-1FDC-42EE-860E-DA11DBD85839}" type="pres">
      <dgm:prSet presAssocID="{4E234498-8FC1-4973-9B2D-9A400514CCA9}" presName="childNode" presStyleLbl="node1" presStyleIdx="0" presStyleCnt="6">
        <dgm:presLayoutVars>
          <dgm:bulletEnabled val="1"/>
        </dgm:presLayoutVars>
      </dgm:prSet>
      <dgm:spPr/>
      <dgm:t>
        <a:bodyPr/>
        <a:lstStyle/>
        <a:p>
          <a:endParaRPr lang="en-US"/>
        </a:p>
      </dgm:t>
    </dgm:pt>
    <dgm:pt modelId="{71F8FE6B-8218-4A11-97F5-71DC9661F0F0}" type="pres">
      <dgm:prSet presAssocID="{4E234498-8FC1-4973-9B2D-9A400514CCA9}" presName="aSpace2" presStyleCnt="0"/>
      <dgm:spPr/>
    </dgm:pt>
    <dgm:pt modelId="{00BC705A-86E5-439B-ABEF-A80AE015F431}" type="pres">
      <dgm:prSet presAssocID="{4ED577B5-036B-45F0-B4FE-D6435240E202}" presName="childNode" presStyleLbl="node1" presStyleIdx="1" presStyleCnt="6">
        <dgm:presLayoutVars>
          <dgm:bulletEnabled val="1"/>
        </dgm:presLayoutVars>
      </dgm:prSet>
      <dgm:spPr/>
      <dgm:t>
        <a:bodyPr/>
        <a:lstStyle/>
        <a:p>
          <a:endParaRPr lang="en-US"/>
        </a:p>
      </dgm:t>
    </dgm:pt>
    <dgm:pt modelId="{906C780B-8263-412E-9030-098FBC3F0806}" type="pres">
      <dgm:prSet presAssocID="{EE7992BC-E8E7-4B38-91EE-0CDD3A9552FC}" presName="aSpace" presStyleCnt="0"/>
      <dgm:spPr/>
    </dgm:pt>
    <dgm:pt modelId="{B9A701C3-7C4D-45D8-82F2-11F865EC8C61}" type="pres">
      <dgm:prSet presAssocID="{4D1A91AF-4BB2-468A-99A6-6AD025B82AEF}" presName="compNode" presStyleCnt="0"/>
      <dgm:spPr/>
    </dgm:pt>
    <dgm:pt modelId="{EA24366B-0C77-40CB-A88A-23E0041DB704}" type="pres">
      <dgm:prSet presAssocID="{4D1A91AF-4BB2-468A-99A6-6AD025B82AEF}" presName="aNode" presStyleLbl="bgShp" presStyleIdx="1" presStyleCnt="2"/>
      <dgm:spPr/>
      <dgm:t>
        <a:bodyPr/>
        <a:lstStyle/>
        <a:p>
          <a:endParaRPr lang="en-US"/>
        </a:p>
      </dgm:t>
    </dgm:pt>
    <dgm:pt modelId="{617FC372-7918-432B-86D0-62F1159B9821}" type="pres">
      <dgm:prSet presAssocID="{4D1A91AF-4BB2-468A-99A6-6AD025B82AEF}" presName="textNode" presStyleLbl="bgShp" presStyleIdx="1" presStyleCnt="2"/>
      <dgm:spPr/>
      <dgm:t>
        <a:bodyPr/>
        <a:lstStyle/>
        <a:p>
          <a:endParaRPr lang="en-US"/>
        </a:p>
      </dgm:t>
    </dgm:pt>
    <dgm:pt modelId="{06A7B38F-6E4F-45FC-9FF8-C80643CF6ABD}" type="pres">
      <dgm:prSet presAssocID="{4D1A91AF-4BB2-468A-99A6-6AD025B82AEF}" presName="compChildNode" presStyleCnt="0"/>
      <dgm:spPr/>
    </dgm:pt>
    <dgm:pt modelId="{872FF932-6BAC-4F05-BD59-D1B4B40BEAC2}" type="pres">
      <dgm:prSet presAssocID="{4D1A91AF-4BB2-468A-99A6-6AD025B82AEF}" presName="theInnerList" presStyleCnt="0"/>
      <dgm:spPr/>
    </dgm:pt>
    <dgm:pt modelId="{13B8B8C5-5890-4A97-BA27-860901D76675}" type="pres">
      <dgm:prSet presAssocID="{C8D78C95-4B7C-4D4D-B6E0-00C26C53DEF8}" presName="childNode" presStyleLbl="node1" presStyleIdx="2" presStyleCnt="6">
        <dgm:presLayoutVars>
          <dgm:bulletEnabled val="1"/>
        </dgm:presLayoutVars>
      </dgm:prSet>
      <dgm:spPr/>
      <dgm:t>
        <a:bodyPr/>
        <a:lstStyle/>
        <a:p>
          <a:endParaRPr lang="en-US"/>
        </a:p>
      </dgm:t>
    </dgm:pt>
    <dgm:pt modelId="{6B7C1973-AE7D-4910-8003-D87A33D1EBBD}" type="pres">
      <dgm:prSet presAssocID="{C8D78C95-4B7C-4D4D-B6E0-00C26C53DEF8}" presName="aSpace2" presStyleCnt="0"/>
      <dgm:spPr/>
    </dgm:pt>
    <dgm:pt modelId="{45A25EA8-57CA-41E9-843B-72FBCD01935B}" type="pres">
      <dgm:prSet presAssocID="{1610ABC0-BA40-41F0-9B76-4475638C62CF}" presName="childNode" presStyleLbl="node1" presStyleIdx="3" presStyleCnt="6">
        <dgm:presLayoutVars>
          <dgm:bulletEnabled val="1"/>
        </dgm:presLayoutVars>
      </dgm:prSet>
      <dgm:spPr/>
      <dgm:t>
        <a:bodyPr/>
        <a:lstStyle/>
        <a:p>
          <a:endParaRPr lang="en-US"/>
        </a:p>
      </dgm:t>
    </dgm:pt>
    <dgm:pt modelId="{BB49DEBF-6615-4378-94D9-9B438F6DEB9C}" type="pres">
      <dgm:prSet presAssocID="{1610ABC0-BA40-41F0-9B76-4475638C62CF}" presName="aSpace2" presStyleCnt="0"/>
      <dgm:spPr/>
    </dgm:pt>
    <dgm:pt modelId="{AE3B460A-8526-455F-A050-28BFD938B99C}" type="pres">
      <dgm:prSet presAssocID="{A76F8EDF-8B44-4E69-8A8B-9AF7A56B94EB}" presName="childNode" presStyleLbl="node1" presStyleIdx="4" presStyleCnt="6">
        <dgm:presLayoutVars>
          <dgm:bulletEnabled val="1"/>
        </dgm:presLayoutVars>
      </dgm:prSet>
      <dgm:spPr/>
      <dgm:t>
        <a:bodyPr/>
        <a:lstStyle/>
        <a:p>
          <a:endParaRPr lang="en-US"/>
        </a:p>
      </dgm:t>
    </dgm:pt>
    <dgm:pt modelId="{372BC664-88B3-4AFC-A829-F4059494423E}" type="pres">
      <dgm:prSet presAssocID="{A76F8EDF-8B44-4E69-8A8B-9AF7A56B94EB}" presName="aSpace2" presStyleCnt="0"/>
      <dgm:spPr/>
    </dgm:pt>
    <dgm:pt modelId="{48484C1D-B1E7-452E-9175-749F245E65A4}" type="pres">
      <dgm:prSet presAssocID="{F94D404B-24AA-438E-87A6-4C1A4A871CCC}" presName="childNode" presStyleLbl="node1" presStyleIdx="5" presStyleCnt="6">
        <dgm:presLayoutVars>
          <dgm:bulletEnabled val="1"/>
        </dgm:presLayoutVars>
      </dgm:prSet>
      <dgm:spPr/>
      <dgm:t>
        <a:bodyPr/>
        <a:lstStyle/>
        <a:p>
          <a:endParaRPr lang="en-US"/>
        </a:p>
      </dgm:t>
    </dgm:pt>
  </dgm:ptLst>
  <dgm:cxnLst>
    <dgm:cxn modelId="{4B074DCB-C297-4EAF-826D-EF2EFD99ABB0}" type="presOf" srcId="{4E234498-8FC1-4973-9B2D-9A400514CCA9}" destId="{543FCDE6-1FDC-42EE-860E-DA11DBD85839}" srcOrd="0" destOrd="0" presId="urn:microsoft.com/office/officeart/2005/8/layout/lProcess2"/>
    <dgm:cxn modelId="{B7B5E7D7-43B9-441B-B0A8-8A2C4BABA639}" srcId="{4D1A91AF-4BB2-468A-99A6-6AD025B82AEF}" destId="{F94D404B-24AA-438E-87A6-4C1A4A871CCC}" srcOrd="3" destOrd="0" parTransId="{B2FC6CD9-E529-4BEA-A1DB-3FBB4C7C29F9}" sibTransId="{AE184E53-6747-4D44-B0BE-D5730695DFC0}"/>
    <dgm:cxn modelId="{CB6B4618-1F2E-4CC0-9958-D31DC671AF7D}" type="presOf" srcId="{4ED577B5-036B-45F0-B4FE-D6435240E202}" destId="{00BC705A-86E5-439B-ABEF-A80AE015F431}" srcOrd="0" destOrd="0" presId="urn:microsoft.com/office/officeart/2005/8/layout/lProcess2"/>
    <dgm:cxn modelId="{F9813A55-B4F3-4296-B6E9-E12B9C2F7C21}" srcId="{EE7992BC-E8E7-4B38-91EE-0CDD3A9552FC}" destId="{4ED577B5-036B-45F0-B4FE-D6435240E202}" srcOrd="1" destOrd="0" parTransId="{001E6870-B18E-4923-856F-4003EA5A4344}" sibTransId="{206FCA52-F4AA-4701-BF5A-506E2E1D1979}"/>
    <dgm:cxn modelId="{207E68C2-9155-4890-B631-24B9EECDA722}" type="presOf" srcId="{4D1A91AF-4BB2-468A-99A6-6AD025B82AEF}" destId="{617FC372-7918-432B-86D0-62F1159B9821}" srcOrd="1" destOrd="0" presId="urn:microsoft.com/office/officeart/2005/8/layout/lProcess2"/>
    <dgm:cxn modelId="{A04D6BAF-7E82-4AE7-92A7-5F4B62E6FA51}" srcId="{D867DE22-CB29-424A-85C1-18967A918F18}" destId="{EE7992BC-E8E7-4B38-91EE-0CDD3A9552FC}" srcOrd="0" destOrd="0" parTransId="{B798D14E-8DE6-4C5C-AB6B-172831F9EAF4}" sibTransId="{3BAFD4C9-1CF4-4FF1-8270-57F28B7616F2}"/>
    <dgm:cxn modelId="{489277E8-BE1C-401A-919E-17D28B348FDF}" srcId="{4D1A91AF-4BB2-468A-99A6-6AD025B82AEF}" destId="{C8D78C95-4B7C-4D4D-B6E0-00C26C53DEF8}" srcOrd="0" destOrd="0" parTransId="{C348214F-CD08-4441-A1DE-957C3D8C587F}" sibTransId="{E010D550-303D-4EE2-9DCE-EA979B27E4F8}"/>
    <dgm:cxn modelId="{C8DC49B2-C89D-4F10-9DFA-370F806425BE}" type="presOf" srcId="{1610ABC0-BA40-41F0-9B76-4475638C62CF}" destId="{45A25EA8-57CA-41E9-843B-72FBCD01935B}" srcOrd="0" destOrd="0" presId="urn:microsoft.com/office/officeart/2005/8/layout/lProcess2"/>
    <dgm:cxn modelId="{78AC6DDB-1C3B-4BC2-B7C0-82FA5783275E}" type="presOf" srcId="{F94D404B-24AA-438E-87A6-4C1A4A871CCC}" destId="{48484C1D-B1E7-452E-9175-749F245E65A4}" srcOrd="0" destOrd="0" presId="urn:microsoft.com/office/officeart/2005/8/layout/lProcess2"/>
    <dgm:cxn modelId="{49D0C6DD-F6D0-4FAD-8F00-0F9FB52DD746}" type="presOf" srcId="{EE7992BC-E8E7-4B38-91EE-0CDD3A9552FC}" destId="{B99AA523-1A62-49A1-B7E1-AB749EBFFC83}" srcOrd="1" destOrd="0" presId="urn:microsoft.com/office/officeart/2005/8/layout/lProcess2"/>
    <dgm:cxn modelId="{90131299-4A57-4344-A709-1B02553C6908}" srcId="{D867DE22-CB29-424A-85C1-18967A918F18}" destId="{4D1A91AF-4BB2-468A-99A6-6AD025B82AEF}" srcOrd="1" destOrd="0" parTransId="{28E5225D-B5C5-473E-8414-597FC9E893FA}" sibTransId="{46EB9E75-B6CF-4E27-87FF-9945631E35DD}"/>
    <dgm:cxn modelId="{BE7B97BE-7ACF-4B46-A8D4-FBFA0FCF2E86}" type="presOf" srcId="{EE7992BC-E8E7-4B38-91EE-0CDD3A9552FC}" destId="{77D5DB9D-3A67-4050-9666-E4522D0B3DED}" srcOrd="0" destOrd="0" presId="urn:microsoft.com/office/officeart/2005/8/layout/lProcess2"/>
    <dgm:cxn modelId="{25EC50CE-4C6C-4A05-AB17-F4DBD618439C}" srcId="{EE7992BC-E8E7-4B38-91EE-0CDD3A9552FC}" destId="{4E234498-8FC1-4973-9B2D-9A400514CCA9}" srcOrd="0" destOrd="0" parTransId="{A4F7A808-2BC9-423A-949C-87DBBDF23EB7}" sibTransId="{3D89A3CE-6BF9-4AF9-A715-9E739619632B}"/>
    <dgm:cxn modelId="{F7341351-2534-450E-8258-FEF3B79DADA3}" type="presOf" srcId="{C8D78C95-4B7C-4D4D-B6E0-00C26C53DEF8}" destId="{13B8B8C5-5890-4A97-BA27-860901D76675}" srcOrd="0" destOrd="0" presId="urn:microsoft.com/office/officeart/2005/8/layout/lProcess2"/>
    <dgm:cxn modelId="{1DA1F087-5D27-4D0D-B76D-36A0654FF3FA}" type="presOf" srcId="{A76F8EDF-8B44-4E69-8A8B-9AF7A56B94EB}" destId="{AE3B460A-8526-455F-A050-28BFD938B99C}" srcOrd="0" destOrd="0" presId="urn:microsoft.com/office/officeart/2005/8/layout/lProcess2"/>
    <dgm:cxn modelId="{7F6BBE1E-2592-42DA-ACD4-FAD568C79307}" type="presOf" srcId="{4D1A91AF-4BB2-468A-99A6-6AD025B82AEF}" destId="{EA24366B-0C77-40CB-A88A-23E0041DB704}" srcOrd="0" destOrd="0" presId="urn:microsoft.com/office/officeart/2005/8/layout/lProcess2"/>
    <dgm:cxn modelId="{55A93F93-327B-4E53-9074-460FD2934CF7}" srcId="{4D1A91AF-4BB2-468A-99A6-6AD025B82AEF}" destId="{A76F8EDF-8B44-4E69-8A8B-9AF7A56B94EB}" srcOrd="2" destOrd="0" parTransId="{1DC19566-52B9-4809-BEE0-2A24A6830E21}" sibTransId="{AADB2584-3E29-4032-A2E3-8375FECAE329}"/>
    <dgm:cxn modelId="{9A78879B-438C-4F32-8173-454D96D8EB1A}" srcId="{4D1A91AF-4BB2-468A-99A6-6AD025B82AEF}" destId="{1610ABC0-BA40-41F0-9B76-4475638C62CF}" srcOrd="1" destOrd="0" parTransId="{5DEA3538-1DA5-4BCD-BCB6-1B9F4789294C}" sibTransId="{22A30A98-530C-46CE-A710-E2EEE9433240}"/>
    <dgm:cxn modelId="{14AB4527-255A-4496-BBF2-18B7C9DCA2CE}" type="presOf" srcId="{D867DE22-CB29-424A-85C1-18967A918F18}" destId="{59F710BD-FFD3-455E-B1BB-97E512FCF4B3}" srcOrd="0" destOrd="0" presId="urn:microsoft.com/office/officeart/2005/8/layout/lProcess2"/>
    <dgm:cxn modelId="{77341090-765D-482E-9ABB-4A35008E17DF}" type="presParOf" srcId="{59F710BD-FFD3-455E-B1BB-97E512FCF4B3}" destId="{A88C564E-1803-4760-B735-CF7448E07154}" srcOrd="0" destOrd="0" presId="urn:microsoft.com/office/officeart/2005/8/layout/lProcess2"/>
    <dgm:cxn modelId="{19AC1D2B-6D41-46BD-A014-F890FA2C5776}" type="presParOf" srcId="{A88C564E-1803-4760-B735-CF7448E07154}" destId="{77D5DB9D-3A67-4050-9666-E4522D0B3DED}" srcOrd="0" destOrd="0" presId="urn:microsoft.com/office/officeart/2005/8/layout/lProcess2"/>
    <dgm:cxn modelId="{575A9A7C-3F79-4494-A5F4-D0A90F0C61D4}" type="presParOf" srcId="{A88C564E-1803-4760-B735-CF7448E07154}" destId="{B99AA523-1A62-49A1-B7E1-AB749EBFFC83}" srcOrd="1" destOrd="0" presId="urn:microsoft.com/office/officeart/2005/8/layout/lProcess2"/>
    <dgm:cxn modelId="{9E1A4511-5027-4005-9BB9-18AC936AAA2A}" type="presParOf" srcId="{A88C564E-1803-4760-B735-CF7448E07154}" destId="{079306FA-5969-45A9-97AE-0282C281B1CE}" srcOrd="2" destOrd="0" presId="urn:microsoft.com/office/officeart/2005/8/layout/lProcess2"/>
    <dgm:cxn modelId="{9421D87D-D967-4450-9C56-438CBDF25D79}" type="presParOf" srcId="{079306FA-5969-45A9-97AE-0282C281B1CE}" destId="{7D7E63AB-F256-4309-862B-28E4A6D7D695}" srcOrd="0" destOrd="0" presId="urn:microsoft.com/office/officeart/2005/8/layout/lProcess2"/>
    <dgm:cxn modelId="{E8EB2DB9-4D65-49DF-820E-53019CCE246B}" type="presParOf" srcId="{7D7E63AB-F256-4309-862B-28E4A6D7D695}" destId="{543FCDE6-1FDC-42EE-860E-DA11DBD85839}" srcOrd="0" destOrd="0" presId="urn:microsoft.com/office/officeart/2005/8/layout/lProcess2"/>
    <dgm:cxn modelId="{6A57B2E6-3961-4973-BB3D-4F33F87DA9B7}" type="presParOf" srcId="{7D7E63AB-F256-4309-862B-28E4A6D7D695}" destId="{71F8FE6B-8218-4A11-97F5-71DC9661F0F0}" srcOrd="1" destOrd="0" presId="urn:microsoft.com/office/officeart/2005/8/layout/lProcess2"/>
    <dgm:cxn modelId="{6CF8D6EA-9C03-416B-BC9F-9B3CA6521FF7}" type="presParOf" srcId="{7D7E63AB-F256-4309-862B-28E4A6D7D695}" destId="{00BC705A-86E5-439B-ABEF-A80AE015F431}" srcOrd="2" destOrd="0" presId="urn:microsoft.com/office/officeart/2005/8/layout/lProcess2"/>
    <dgm:cxn modelId="{6003A786-EA3A-445E-AA96-54AAFB8CA079}" type="presParOf" srcId="{59F710BD-FFD3-455E-B1BB-97E512FCF4B3}" destId="{906C780B-8263-412E-9030-098FBC3F0806}" srcOrd="1" destOrd="0" presId="urn:microsoft.com/office/officeart/2005/8/layout/lProcess2"/>
    <dgm:cxn modelId="{CB7EE4D1-2980-4986-995A-3736BD97D86B}" type="presParOf" srcId="{59F710BD-FFD3-455E-B1BB-97E512FCF4B3}" destId="{B9A701C3-7C4D-45D8-82F2-11F865EC8C61}" srcOrd="2" destOrd="0" presId="urn:microsoft.com/office/officeart/2005/8/layout/lProcess2"/>
    <dgm:cxn modelId="{5581FBA9-CEAB-4CDF-A42D-5144AE3F9D47}" type="presParOf" srcId="{B9A701C3-7C4D-45D8-82F2-11F865EC8C61}" destId="{EA24366B-0C77-40CB-A88A-23E0041DB704}" srcOrd="0" destOrd="0" presId="urn:microsoft.com/office/officeart/2005/8/layout/lProcess2"/>
    <dgm:cxn modelId="{CD3BF310-16FD-4602-A57C-CBC236D31EB1}" type="presParOf" srcId="{B9A701C3-7C4D-45D8-82F2-11F865EC8C61}" destId="{617FC372-7918-432B-86D0-62F1159B9821}" srcOrd="1" destOrd="0" presId="urn:microsoft.com/office/officeart/2005/8/layout/lProcess2"/>
    <dgm:cxn modelId="{65990D59-68E5-400D-9246-329B8D0776D8}" type="presParOf" srcId="{B9A701C3-7C4D-45D8-82F2-11F865EC8C61}" destId="{06A7B38F-6E4F-45FC-9FF8-C80643CF6ABD}" srcOrd="2" destOrd="0" presId="urn:microsoft.com/office/officeart/2005/8/layout/lProcess2"/>
    <dgm:cxn modelId="{86D18B93-8A86-4057-8457-BD6B7E48B2E0}" type="presParOf" srcId="{06A7B38F-6E4F-45FC-9FF8-C80643CF6ABD}" destId="{872FF932-6BAC-4F05-BD59-D1B4B40BEAC2}" srcOrd="0" destOrd="0" presId="urn:microsoft.com/office/officeart/2005/8/layout/lProcess2"/>
    <dgm:cxn modelId="{4982161D-4807-462E-B3D8-17B30D241008}" type="presParOf" srcId="{872FF932-6BAC-4F05-BD59-D1B4B40BEAC2}" destId="{13B8B8C5-5890-4A97-BA27-860901D76675}" srcOrd="0" destOrd="0" presId="urn:microsoft.com/office/officeart/2005/8/layout/lProcess2"/>
    <dgm:cxn modelId="{D6C79F2B-8E47-46CA-A4B2-C90150E9DA01}" type="presParOf" srcId="{872FF932-6BAC-4F05-BD59-D1B4B40BEAC2}" destId="{6B7C1973-AE7D-4910-8003-D87A33D1EBBD}" srcOrd="1" destOrd="0" presId="urn:microsoft.com/office/officeart/2005/8/layout/lProcess2"/>
    <dgm:cxn modelId="{54E87814-9478-4301-BEAB-3FAFA7381457}" type="presParOf" srcId="{872FF932-6BAC-4F05-BD59-D1B4B40BEAC2}" destId="{45A25EA8-57CA-41E9-843B-72FBCD01935B}" srcOrd="2" destOrd="0" presId="urn:microsoft.com/office/officeart/2005/8/layout/lProcess2"/>
    <dgm:cxn modelId="{3F6FB60D-9864-4ABD-B976-2C27CE1BD53D}" type="presParOf" srcId="{872FF932-6BAC-4F05-BD59-D1B4B40BEAC2}" destId="{BB49DEBF-6615-4378-94D9-9B438F6DEB9C}" srcOrd="3" destOrd="0" presId="urn:microsoft.com/office/officeart/2005/8/layout/lProcess2"/>
    <dgm:cxn modelId="{089C07FE-9363-4C1D-804C-720CE3554A93}" type="presParOf" srcId="{872FF932-6BAC-4F05-BD59-D1B4B40BEAC2}" destId="{AE3B460A-8526-455F-A050-28BFD938B99C}" srcOrd="4" destOrd="0" presId="urn:microsoft.com/office/officeart/2005/8/layout/lProcess2"/>
    <dgm:cxn modelId="{6F816561-5C0D-4C4D-BEE4-99973EADB1B1}" type="presParOf" srcId="{872FF932-6BAC-4F05-BD59-D1B4B40BEAC2}" destId="{372BC664-88B3-4AFC-A829-F4059494423E}" srcOrd="5" destOrd="0" presId="urn:microsoft.com/office/officeart/2005/8/layout/lProcess2"/>
    <dgm:cxn modelId="{E72A04E4-8FF9-4BFB-A969-382B55859926}" type="presParOf" srcId="{872FF932-6BAC-4F05-BD59-D1B4B40BEAC2}" destId="{48484C1D-B1E7-452E-9175-749F245E65A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AEC76D-7958-402C-A713-24863C68576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96B0448-5F6D-4CC8-8F5E-ACC58B918EB3}">
      <dgm:prSet phldrT="[Text]"/>
      <dgm:spPr/>
      <dgm:t>
        <a:bodyPr/>
        <a:lstStyle/>
        <a:p>
          <a:r>
            <a:rPr lang="en-GB" dirty="0"/>
            <a:t>Evaluated the inclusivity of their culture for staff and students of all gender identities </a:t>
          </a:r>
          <a:r>
            <a:rPr lang="en-GB" i="1" dirty="0"/>
            <a:t>(through a </a:t>
          </a:r>
          <a:r>
            <a:rPr lang="en-US" i="1" dirty="0"/>
            <a:t>narrative question)</a:t>
          </a:r>
          <a:endParaRPr lang="en-US" dirty="0"/>
        </a:p>
      </dgm:t>
    </dgm:pt>
    <dgm:pt modelId="{172B8D56-C064-4E98-B86A-D98ADF22962E}" type="parTrans" cxnId="{27057865-1CA6-489E-B461-D4C0FD4D7026}">
      <dgm:prSet/>
      <dgm:spPr/>
      <dgm:t>
        <a:bodyPr/>
        <a:lstStyle/>
        <a:p>
          <a:endParaRPr lang="en-US"/>
        </a:p>
      </dgm:t>
    </dgm:pt>
    <dgm:pt modelId="{0F5D876B-5258-4ED7-A083-3C9997B66D77}" type="sibTrans" cxnId="{27057865-1CA6-489E-B461-D4C0FD4D7026}">
      <dgm:prSet/>
      <dgm:spPr/>
      <dgm:t>
        <a:bodyPr/>
        <a:lstStyle/>
        <a:p>
          <a:endParaRPr lang="en-US"/>
        </a:p>
      </dgm:t>
    </dgm:pt>
    <dgm:pt modelId="{75E11BCA-4265-4427-83DA-F6043335D655}">
      <dgm:prSet phldrT="[Text]"/>
      <dgm:spPr/>
      <dgm:t>
        <a:bodyPr/>
        <a:lstStyle/>
        <a:p>
          <a:r>
            <a:rPr lang="en-GB" i="0" dirty="0"/>
            <a:t>Applicants should consider the ways in which they actively strive (or could in future, through action) for the inclusion of people of all gender identities. The provision of quantitative data is not required. Applicants should not be deterred if the university’s demographic data indicate low rates of disclosure from </a:t>
          </a:r>
          <a:r>
            <a:rPr lang="en-GB" i="0" dirty="0" err="1"/>
            <a:t>eg</a:t>
          </a:r>
          <a:r>
            <a:rPr lang="en-GB" i="0" dirty="0"/>
            <a:t> trans or non-binary people, and are encouraged to consider how to embed inclusive practices and approaches within culture and activity.</a:t>
          </a:r>
          <a:endParaRPr lang="en-US" i="0" dirty="0"/>
        </a:p>
      </dgm:t>
    </dgm:pt>
    <dgm:pt modelId="{BE4483D1-4F73-4A65-972A-35B91930A40C}" type="parTrans" cxnId="{54F52C7C-EB45-4240-BE44-542A9EB6BEE8}">
      <dgm:prSet/>
      <dgm:spPr/>
      <dgm:t>
        <a:bodyPr/>
        <a:lstStyle/>
        <a:p>
          <a:endParaRPr lang="en-US"/>
        </a:p>
      </dgm:t>
    </dgm:pt>
    <dgm:pt modelId="{F160DB86-AB51-493E-B2CF-95E8B972F6FD}" type="sibTrans" cxnId="{54F52C7C-EB45-4240-BE44-542A9EB6BEE8}">
      <dgm:prSet/>
      <dgm:spPr/>
      <dgm:t>
        <a:bodyPr/>
        <a:lstStyle/>
        <a:p>
          <a:endParaRPr lang="en-US"/>
        </a:p>
      </dgm:t>
    </dgm:pt>
    <dgm:pt modelId="{A391D3B6-1772-4B16-A04A-F33D3B6D004B}" type="pres">
      <dgm:prSet presAssocID="{9CAEC76D-7958-402C-A713-24863C68576E}" presName="Name0" presStyleCnt="0">
        <dgm:presLayoutVars>
          <dgm:dir/>
          <dgm:animLvl val="lvl"/>
          <dgm:resizeHandles val="exact"/>
        </dgm:presLayoutVars>
      </dgm:prSet>
      <dgm:spPr/>
      <dgm:t>
        <a:bodyPr/>
        <a:lstStyle/>
        <a:p>
          <a:endParaRPr lang="en-US"/>
        </a:p>
      </dgm:t>
    </dgm:pt>
    <dgm:pt modelId="{BF89EAC4-5952-4F6E-8928-B02CA88CBA12}" type="pres">
      <dgm:prSet presAssocID="{796B0448-5F6D-4CC8-8F5E-ACC58B918EB3}" presName="composite" presStyleCnt="0"/>
      <dgm:spPr/>
    </dgm:pt>
    <dgm:pt modelId="{02D212BA-3484-4FD8-97F4-F1A22F2E8B71}" type="pres">
      <dgm:prSet presAssocID="{796B0448-5F6D-4CC8-8F5E-ACC58B918EB3}" presName="parTx" presStyleLbl="alignNode1" presStyleIdx="0" presStyleCnt="1">
        <dgm:presLayoutVars>
          <dgm:chMax val="0"/>
          <dgm:chPref val="0"/>
          <dgm:bulletEnabled val="1"/>
        </dgm:presLayoutVars>
      </dgm:prSet>
      <dgm:spPr/>
      <dgm:t>
        <a:bodyPr/>
        <a:lstStyle/>
        <a:p>
          <a:endParaRPr lang="en-US"/>
        </a:p>
      </dgm:t>
    </dgm:pt>
    <dgm:pt modelId="{2F9D3396-CD9D-43F6-8885-0AE4D1504285}" type="pres">
      <dgm:prSet presAssocID="{796B0448-5F6D-4CC8-8F5E-ACC58B918EB3}" presName="desTx" presStyleLbl="alignAccFollowNode1" presStyleIdx="0" presStyleCnt="1">
        <dgm:presLayoutVars>
          <dgm:bulletEnabled val="1"/>
        </dgm:presLayoutVars>
      </dgm:prSet>
      <dgm:spPr/>
      <dgm:t>
        <a:bodyPr/>
        <a:lstStyle/>
        <a:p>
          <a:endParaRPr lang="en-US"/>
        </a:p>
      </dgm:t>
    </dgm:pt>
  </dgm:ptLst>
  <dgm:cxnLst>
    <dgm:cxn modelId="{27057865-1CA6-489E-B461-D4C0FD4D7026}" srcId="{9CAEC76D-7958-402C-A713-24863C68576E}" destId="{796B0448-5F6D-4CC8-8F5E-ACC58B918EB3}" srcOrd="0" destOrd="0" parTransId="{172B8D56-C064-4E98-B86A-D98ADF22962E}" sibTransId="{0F5D876B-5258-4ED7-A083-3C9997B66D77}"/>
    <dgm:cxn modelId="{AE4A63C7-1434-4967-BD87-29C53CD54E39}" type="presOf" srcId="{9CAEC76D-7958-402C-A713-24863C68576E}" destId="{A391D3B6-1772-4B16-A04A-F33D3B6D004B}" srcOrd="0" destOrd="0" presId="urn:microsoft.com/office/officeart/2005/8/layout/hList1"/>
    <dgm:cxn modelId="{6388723F-AC0A-4C6C-8EC6-1008B67DC310}" type="presOf" srcId="{796B0448-5F6D-4CC8-8F5E-ACC58B918EB3}" destId="{02D212BA-3484-4FD8-97F4-F1A22F2E8B71}" srcOrd="0" destOrd="0" presId="urn:microsoft.com/office/officeart/2005/8/layout/hList1"/>
    <dgm:cxn modelId="{D371D073-6BF9-4697-AE3C-AF763ADF1A68}" type="presOf" srcId="{75E11BCA-4265-4427-83DA-F6043335D655}" destId="{2F9D3396-CD9D-43F6-8885-0AE4D1504285}" srcOrd="0" destOrd="0" presId="urn:microsoft.com/office/officeart/2005/8/layout/hList1"/>
    <dgm:cxn modelId="{54F52C7C-EB45-4240-BE44-542A9EB6BEE8}" srcId="{796B0448-5F6D-4CC8-8F5E-ACC58B918EB3}" destId="{75E11BCA-4265-4427-83DA-F6043335D655}" srcOrd="0" destOrd="0" parTransId="{BE4483D1-4F73-4A65-972A-35B91930A40C}" sibTransId="{F160DB86-AB51-493E-B2CF-95E8B972F6FD}"/>
    <dgm:cxn modelId="{5F38D14C-4630-49DE-831D-A3E94E3DA393}" type="presParOf" srcId="{A391D3B6-1772-4B16-A04A-F33D3B6D004B}" destId="{BF89EAC4-5952-4F6E-8928-B02CA88CBA12}" srcOrd="0" destOrd="0" presId="urn:microsoft.com/office/officeart/2005/8/layout/hList1"/>
    <dgm:cxn modelId="{198E6990-BA89-4C3C-A6B9-2C0213F5E509}" type="presParOf" srcId="{BF89EAC4-5952-4F6E-8928-B02CA88CBA12}" destId="{02D212BA-3484-4FD8-97F4-F1A22F2E8B71}" srcOrd="0" destOrd="0" presId="urn:microsoft.com/office/officeart/2005/8/layout/hList1"/>
    <dgm:cxn modelId="{6F582AA0-72F4-48A9-BD04-E80898B581F0}" type="presParOf" srcId="{BF89EAC4-5952-4F6E-8928-B02CA88CBA12}" destId="{2F9D3396-CD9D-43F6-8885-0AE4D15042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AEC76D-7958-402C-A713-24863C68576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96B0448-5F6D-4CC8-8F5E-ACC58B918EB3}">
      <dgm:prSet phldrT="[Text]"/>
      <dgm:spPr/>
      <dgm:t>
        <a:bodyPr/>
        <a:lstStyle/>
        <a:p>
          <a:r>
            <a:rPr lang="en-US" dirty="0"/>
            <a:t>Bronze</a:t>
          </a:r>
        </a:p>
      </dgm:t>
    </dgm:pt>
    <dgm:pt modelId="{172B8D56-C064-4E98-B86A-D98ADF22962E}" type="parTrans" cxnId="{27057865-1CA6-489E-B461-D4C0FD4D7026}">
      <dgm:prSet/>
      <dgm:spPr/>
      <dgm:t>
        <a:bodyPr/>
        <a:lstStyle/>
        <a:p>
          <a:endParaRPr lang="en-US"/>
        </a:p>
      </dgm:t>
    </dgm:pt>
    <dgm:pt modelId="{0F5D876B-5258-4ED7-A083-3C9997B66D77}" type="sibTrans" cxnId="{27057865-1CA6-489E-B461-D4C0FD4D7026}">
      <dgm:prSet/>
      <dgm:spPr/>
      <dgm:t>
        <a:bodyPr/>
        <a:lstStyle/>
        <a:p>
          <a:endParaRPr lang="en-US"/>
        </a:p>
      </dgm:t>
    </dgm:pt>
    <dgm:pt modelId="{75E11BCA-4265-4427-83DA-F6043335D655}">
      <dgm:prSet phldrT="[Text]"/>
      <dgm:spPr/>
      <dgm:t>
        <a:bodyPr/>
        <a:lstStyle/>
        <a:p>
          <a:r>
            <a:rPr lang="en-GB" dirty="0"/>
            <a:t>Evaluated their approach to exploring intersectional inequalities </a:t>
          </a:r>
          <a:r>
            <a:rPr lang="en-GB" i="1" dirty="0"/>
            <a:t>(through a narrative question)</a:t>
          </a:r>
          <a:endParaRPr lang="en-US" i="1" dirty="0"/>
        </a:p>
      </dgm:t>
    </dgm:pt>
    <dgm:pt modelId="{BE4483D1-4F73-4A65-972A-35B91930A40C}" type="parTrans" cxnId="{54F52C7C-EB45-4240-BE44-542A9EB6BEE8}">
      <dgm:prSet/>
      <dgm:spPr/>
      <dgm:t>
        <a:bodyPr/>
        <a:lstStyle/>
        <a:p>
          <a:endParaRPr lang="en-US"/>
        </a:p>
      </dgm:t>
    </dgm:pt>
    <dgm:pt modelId="{F160DB86-AB51-493E-B2CF-95E8B972F6FD}" type="sibTrans" cxnId="{54F52C7C-EB45-4240-BE44-542A9EB6BEE8}">
      <dgm:prSet/>
      <dgm:spPr/>
      <dgm:t>
        <a:bodyPr/>
        <a:lstStyle/>
        <a:p>
          <a:endParaRPr lang="en-US"/>
        </a:p>
      </dgm:t>
    </dgm:pt>
    <dgm:pt modelId="{4E7A0DAE-1242-4CC0-A9DB-D5ECE6F17654}">
      <dgm:prSet phldrT="[Text]"/>
      <dgm:spPr/>
      <dgm:t>
        <a:bodyPr/>
        <a:lstStyle/>
        <a:p>
          <a:r>
            <a:rPr lang="en-US" dirty="0"/>
            <a:t>Silver and Gold</a:t>
          </a:r>
        </a:p>
      </dgm:t>
    </dgm:pt>
    <dgm:pt modelId="{2B388785-C67C-4D4B-8A28-A680FCB5BD54}" type="parTrans" cxnId="{BC3C23CA-1B49-4C78-95D8-A95468FC24D3}">
      <dgm:prSet/>
      <dgm:spPr/>
      <dgm:t>
        <a:bodyPr/>
        <a:lstStyle/>
        <a:p>
          <a:endParaRPr lang="en-US"/>
        </a:p>
      </dgm:t>
    </dgm:pt>
    <dgm:pt modelId="{3F1C00EF-049D-49FD-BE80-B2474BB82BA5}" type="sibTrans" cxnId="{BC3C23CA-1B49-4C78-95D8-A95468FC24D3}">
      <dgm:prSet/>
      <dgm:spPr/>
      <dgm:t>
        <a:bodyPr/>
        <a:lstStyle/>
        <a:p>
          <a:endParaRPr lang="en-US"/>
        </a:p>
      </dgm:t>
    </dgm:pt>
    <dgm:pt modelId="{B5E8ABE8-97FC-4AE5-B287-227139B1004D}">
      <dgm:prSet phldrT="[Text]"/>
      <dgm:spPr/>
      <dgm:t>
        <a:bodyPr/>
        <a:lstStyle/>
        <a:p>
          <a:r>
            <a:rPr lang="en-GB" dirty="0"/>
            <a:t>Evaluated intersectional inequalities </a:t>
          </a:r>
          <a:r>
            <a:rPr lang="en-GB" i="1" dirty="0"/>
            <a:t>(through a narrative question)</a:t>
          </a:r>
          <a:endParaRPr lang="en-US" i="1" dirty="0"/>
        </a:p>
      </dgm:t>
    </dgm:pt>
    <dgm:pt modelId="{7069AE05-188E-4907-9BBA-6809BF497CB0}" type="parTrans" cxnId="{7C073A56-7074-4C88-96AB-1436F1684D00}">
      <dgm:prSet/>
      <dgm:spPr/>
      <dgm:t>
        <a:bodyPr/>
        <a:lstStyle/>
        <a:p>
          <a:endParaRPr lang="en-US"/>
        </a:p>
      </dgm:t>
    </dgm:pt>
    <dgm:pt modelId="{983819D7-97B3-4778-A911-1A8F705F6511}" type="sibTrans" cxnId="{7C073A56-7074-4C88-96AB-1436F1684D00}">
      <dgm:prSet/>
      <dgm:spPr/>
      <dgm:t>
        <a:bodyPr/>
        <a:lstStyle/>
        <a:p>
          <a:endParaRPr lang="en-US"/>
        </a:p>
      </dgm:t>
    </dgm:pt>
    <dgm:pt modelId="{3E078667-8B2B-4CCA-BFE7-F36A4D2ACE2C}">
      <dgm:prSet phldrT="[Text]"/>
      <dgm:spPr/>
      <dgm:t>
        <a:bodyPr/>
        <a:lstStyle/>
        <a:p>
          <a:r>
            <a:rPr lang="en-GB" i="0" dirty="0"/>
            <a:t>Actions which will enable the applicant to evaluate intersectional inequalities in the future</a:t>
          </a:r>
          <a:endParaRPr lang="en-US" i="0" dirty="0"/>
        </a:p>
      </dgm:t>
    </dgm:pt>
    <dgm:pt modelId="{9A4BBB16-4A41-41DA-8DB9-74457920505A}" type="parTrans" cxnId="{F8AFC28F-609E-49A9-9BDA-BE2E1E3F16D9}">
      <dgm:prSet/>
      <dgm:spPr/>
      <dgm:t>
        <a:bodyPr/>
        <a:lstStyle/>
        <a:p>
          <a:endParaRPr lang="en-US"/>
        </a:p>
      </dgm:t>
    </dgm:pt>
    <dgm:pt modelId="{25FEA951-D370-41ED-8419-F736773EF414}" type="sibTrans" cxnId="{F8AFC28F-609E-49A9-9BDA-BE2E1E3F16D9}">
      <dgm:prSet/>
      <dgm:spPr/>
      <dgm:t>
        <a:bodyPr/>
        <a:lstStyle/>
        <a:p>
          <a:endParaRPr lang="en-US"/>
        </a:p>
      </dgm:t>
    </dgm:pt>
    <dgm:pt modelId="{5C13C31D-5E69-4F98-AB05-2637FFA6B35A}">
      <dgm:prSet phldrT="[Text]"/>
      <dgm:spPr/>
      <dgm:t>
        <a:bodyPr/>
        <a:lstStyle/>
        <a:p>
          <a:r>
            <a:rPr lang="en-GB" i="0" dirty="0"/>
            <a:t>Actions which address intersectional inequalities as identified through the applicant’s priority areas, if </a:t>
          </a:r>
          <a:r>
            <a:rPr lang="en-US" i="0" dirty="0"/>
            <a:t>relevant</a:t>
          </a:r>
        </a:p>
      </dgm:t>
    </dgm:pt>
    <dgm:pt modelId="{FE0BD3E4-E0AF-4623-A69C-9CD9CC47E768}" type="parTrans" cxnId="{2F5754D4-9F24-4D45-A1F1-162E54E22CE0}">
      <dgm:prSet/>
      <dgm:spPr/>
      <dgm:t>
        <a:bodyPr/>
        <a:lstStyle/>
        <a:p>
          <a:endParaRPr lang="en-US"/>
        </a:p>
      </dgm:t>
    </dgm:pt>
    <dgm:pt modelId="{02F6898F-6C2D-47A4-8979-7D3273DF65D6}" type="sibTrans" cxnId="{2F5754D4-9F24-4D45-A1F1-162E54E22CE0}">
      <dgm:prSet/>
      <dgm:spPr/>
      <dgm:t>
        <a:bodyPr/>
        <a:lstStyle/>
        <a:p>
          <a:endParaRPr lang="en-US"/>
        </a:p>
      </dgm:t>
    </dgm:pt>
    <dgm:pt modelId="{203064D2-2A0D-4609-B978-B06E65202FFB}">
      <dgm:prSet phldrT="[Text]"/>
      <dgm:spPr/>
      <dgm:t>
        <a:bodyPr/>
        <a:lstStyle/>
        <a:p>
          <a:r>
            <a:rPr lang="en-US" b="1" i="0" dirty="0"/>
            <a:t>Universities and RIs: </a:t>
          </a:r>
          <a:r>
            <a:rPr lang="en-US" b="0" i="0" dirty="0"/>
            <a:t>Give due regard to intersectionality wherever possible in data analysis</a:t>
          </a:r>
        </a:p>
      </dgm:t>
    </dgm:pt>
    <dgm:pt modelId="{9B18C9CB-52E3-4D90-9EC8-DFEA2198B83C}" type="parTrans" cxnId="{182699D2-4C1C-409B-9D16-0850DDEF99D1}">
      <dgm:prSet/>
      <dgm:spPr/>
      <dgm:t>
        <a:bodyPr/>
        <a:lstStyle/>
        <a:p>
          <a:endParaRPr lang="en-US"/>
        </a:p>
      </dgm:t>
    </dgm:pt>
    <dgm:pt modelId="{E1AD0A75-0167-49C1-B200-72758391D7C8}" type="sibTrans" cxnId="{182699D2-4C1C-409B-9D16-0850DDEF99D1}">
      <dgm:prSet/>
      <dgm:spPr/>
      <dgm:t>
        <a:bodyPr/>
        <a:lstStyle/>
        <a:p>
          <a:endParaRPr lang="en-US"/>
        </a:p>
      </dgm:t>
    </dgm:pt>
    <dgm:pt modelId="{A391D3B6-1772-4B16-A04A-F33D3B6D004B}" type="pres">
      <dgm:prSet presAssocID="{9CAEC76D-7958-402C-A713-24863C68576E}" presName="Name0" presStyleCnt="0">
        <dgm:presLayoutVars>
          <dgm:dir/>
          <dgm:animLvl val="lvl"/>
          <dgm:resizeHandles val="exact"/>
        </dgm:presLayoutVars>
      </dgm:prSet>
      <dgm:spPr/>
      <dgm:t>
        <a:bodyPr/>
        <a:lstStyle/>
        <a:p>
          <a:endParaRPr lang="en-US"/>
        </a:p>
      </dgm:t>
    </dgm:pt>
    <dgm:pt modelId="{BF89EAC4-5952-4F6E-8928-B02CA88CBA12}" type="pres">
      <dgm:prSet presAssocID="{796B0448-5F6D-4CC8-8F5E-ACC58B918EB3}" presName="composite" presStyleCnt="0"/>
      <dgm:spPr/>
    </dgm:pt>
    <dgm:pt modelId="{02D212BA-3484-4FD8-97F4-F1A22F2E8B71}" type="pres">
      <dgm:prSet presAssocID="{796B0448-5F6D-4CC8-8F5E-ACC58B918EB3}" presName="parTx" presStyleLbl="alignNode1" presStyleIdx="0" presStyleCnt="2">
        <dgm:presLayoutVars>
          <dgm:chMax val="0"/>
          <dgm:chPref val="0"/>
          <dgm:bulletEnabled val="1"/>
        </dgm:presLayoutVars>
      </dgm:prSet>
      <dgm:spPr/>
      <dgm:t>
        <a:bodyPr/>
        <a:lstStyle/>
        <a:p>
          <a:endParaRPr lang="en-US"/>
        </a:p>
      </dgm:t>
    </dgm:pt>
    <dgm:pt modelId="{2F9D3396-CD9D-43F6-8885-0AE4D1504285}" type="pres">
      <dgm:prSet presAssocID="{796B0448-5F6D-4CC8-8F5E-ACC58B918EB3}" presName="desTx" presStyleLbl="alignAccFollowNode1" presStyleIdx="0" presStyleCnt="2">
        <dgm:presLayoutVars>
          <dgm:bulletEnabled val="1"/>
        </dgm:presLayoutVars>
      </dgm:prSet>
      <dgm:spPr/>
      <dgm:t>
        <a:bodyPr/>
        <a:lstStyle/>
        <a:p>
          <a:endParaRPr lang="en-US"/>
        </a:p>
      </dgm:t>
    </dgm:pt>
    <dgm:pt modelId="{CCF09108-FE51-4BBB-B23B-551E59D8048D}" type="pres">
      <dgm:prSet presAssocID="{0F5D876B-5258-4ED7-A083-3C9997B66D77}" presName="space" presStyleCnt="0"/>
      <dgm:spPr/>
    </dgm:pt>
    <dgm:pt modelId="{C08EAE07-B48D-4816-B74D-17D7C002571F}" type="pres">
      <dgm:prSet presAssocID="{4E7A0DAE-1242-4CC0-A9DB-D5ECE6F17654}" presName="composite" presStyleCnt="0"/>
      <dgm:spPr/>
    </dgm:pt>
    <dgm:pt modelId="{4DB8FD31-EE1A-44A5-B81D-5577BDB6B54A}" type="pres">
      <dgm:prSet presAssocID="{4E7A0DAE-1242-4CC0-A9DB-D5ECE6F17654}" presName="parTx" presStyleLbl="alignNode1" presStyleIdx="1" presStyleCnt="2">
        <dgm:presLayoutVars>
          <dgm:chMax val="0"/>
          <dgm:chPref val="0"/>
          <dgm:bulletEnabled val="1"/>
        </dgm:presLayoutVars>
      </dgm:prSet>
      <dgm:spPr/>
      <dgm:t>
        <a:bodyPr/>
        <a:lstStyle/>
        <a:p>
          <a:endParaRPr lang="en-US"/>
        </a:p>
      </dgm:t>
    </dgm:pt>
    <dgm:pt modelId="{79988D66-C6E6-4030-8322-DA050F88CE9B}" type="pres">
      <dgm:prSet presAssocID="{4E7A0DAE-1242-4CC0-A9DB-D5ECE6F17654}" presName="desTx" presStyleLbl="alignAccFollowNode1" presStyleIdx="1" presStyleCnt="2">
        <dgm:presLayoutVars>
          <dgm:bulletEnabled val="1"/>
        </dgm:presLayoutVars>
      </dgm:prSet>
      <dgm:spPr/>
      <dgm:t>
        <a:bodyPr/>
        <a:lstStyle/>
        <a:p>
          <a:endParaRPr lang="en-US"/>
        </a:p>
      </dgm:t>
    </dgm:pt>
  </dgm:ptLst>
  <dgm:cxnLst>
    <dgm:cxn modelId="{54F52C7C-EB45-4240-BE44-542A9EB6BEE8}" srcId="{796B0448-5F6D-4CC8-8F5E-ACC58B918EB3}" destId="{75E11BCA-4265-4427-83DA-F6043335D655}" srcOrd="0" destOrd="0" parTransId="{BE4483D1-4F73-4A65-972A-35B91930A40C}" sibTransId="{F160DB86-AB51-493E-B2CF-95E8B972F6FD}"/>
    <dgm:cxn modelId="{71F173AF-7544-44E8-9FC5-1C834785C543}" type="presOf" srcId="{3E078667-8B2B-4CCA-BFE7-F36A4D2ACE2C}" destId="{2F9D3396-CD9D-43F6-8885-0AE4D1504285}" srcOrd="0" destOrd="1" presId="urn:microsoft.com/office/officeart/2005/8/layout/hList1"/>
    <dgm:cxn modelId="{D371D073-6BF9-4697-AE3C-AF763ADF1A68}" type="presOf" srcId="{75E11BCA-4265-4427-83DA-F6043335D655}" destId="{2F9D3396-CD9D-43F6-8885-0AE4D1504285}" srcOrd="0" destOrd="0" presId="urn:microsoft.com/office/officeart/2005/8/layout/hList1"/>
    <dgm:cxn modelId="{2F5754D4-9F24-4D45-A1F1-162E54E22CE0}" srcId="{4E7A0DAE-1242-4CC0-A9DB-D5ECE6F17654}" destId="{5C13C31D-5E69-4F98-AB05-2637FFA6B35A}" srcOrd="1" destOrd="0" parTransId="{FE0BD3E4-E0AF-4623-A69C-9CD9CC47E768}" sibTransId="{02F6898F-6C2D-47A4-8979-7D3273DF65D6}"/>
    <dgm:cxn modelId="{6388723F-AC0A-4C6C-8EC6-1008B67DC310}" type="presOf" srcId="{796B0448-5F6D-4CC8-8F5E-ACC58B918EB3}" destId="{02D212BA-3484-4FD8-97F4-F1A22F2E8B71}" srcOrd="0" destOrd="0" presId="urn:microsoft.com/office/officeart/2005/8/layout/hList1"/>
    <dgm:cxn modelId="{D4178CE0-2F08-4CA5-80F2-B45C231E51F3}" type="presOf" srcId="{4E7A0DAE-1242-4CC0-A9DB-D5ECE6F17654}" destId="{4DB8FD31-EE1A-44A5-B81D-5577BDB6B54A}" srcOrd="0" destOrd="0" presId="urn:microsoft.com/office/officeart/2005/8/layout/hList1"/>
    <dgm:cxn modelId="{841D41E4-B1D1-4052-B003-4704A66F6D01}" type="presOf" srcId="{5C13C31D-5E69-4F98-AB05-2637FFA6B35A}" destId="{79988D66-C6E6-4030-8322-DA050F88CE9B}" srcOrd="0" destOrd="1" presId="urn:microsoft.com/office/officeart/2005/8/layout/hList1"/>
    <dgm:cxn modelId="{F8AFC28F-609E-49A9-9BDA-BE2E1E3F16D9}" srcId="{796B0448-5F6D-4CC8-8F5E-ACC58B918EB3}" destId="{3E078667-8B2B-4CCA-BFE7-F36A4D2ACE2C}" srcOrd="1" destOrd="0" parTransId="{9A4BBB16-4A41-41DA-8DB9-74457920505A}" sibTransId="{25FEA951-D370-41ED-8419-F736773EF414}"/>
    <dgm:cxn modelId="{AE4A63C7-1434-4967-BD87-29C53CD54E39}" type="presOf" srcId="{9CAEC76D-7958-402C-A713-24863C68576E}" destId="{A391D3B6-1772-4B16-A04A-F33D3B6D004B}" srcOrd="0" destOrd="0" presId="urn:microsoft.com/office/officeart/2005/8/layout/hList1"/>
    <dgm:cxn modelId="{BC3C23CA-1B49-4C78-95D8-A95468FC24D3}" srcId="{9CAEC76D-7958-402C-A713-24863C68576E}" destId="{4E7A0DAE-1242-4CC0-A9DB-D5ECE6F17654}" srcOrd="1" destOrd="0" parTransId="{2B388785-C67C-4D4B-8A28-A680FCB5BD54}" sibTransId="{3F1C00EF-049D-49FD-BE80-B2474BB82BA5}"/>
    <dgm:cxn modelId="{182699D2-4C1C-409B-9D16-0850DDEF99D1}" srcId="{4E7A0DAE-1242-4CC0-A9DB-D5ECE6F17654}" destId="{203064D2-2A0D-4609-B978-B06E65202FFB}" srcOrd="2" destOrd="0" parTransId="{9B18C9CB-52E3-4D90-9EC8-DFEA2198B83C}" sibTransId="{E1AD0A75-0167-49C1-B200-72758391D7C8}"/>
    <dgm:cxn modelId="{3DE60FC1-C1B7-4367-9106-5A3603EAC718}" type="presOf" srcId="{203064D2-2A0D-4609-B978-B06E65202FFB}" destId="{79988D66-C6E6-4030-8322-DA050F88CE9B}" srcOrd="0" destOrd="2" presId="urn:microsoft.com/office/officeart/2005/8/layout/hList1"/>
    <dgm:cxn modelId="{7C073A56-7074-4C88-96AB-1436F1684D00}" srcId="{4E7A0DAE-1242-4CC0-A9DB-D5ECE6F17654}" destId="{B5E8ABE8-97FC-4AE5-B287-227139B1004D}" srcOrd="0" destOrd="0" parTransId="{7069AE05-188E-4907-9BBA-6809BF497CB0}" sibTransId="{983819D7-97B3-4778-A911-1A8F705F6511}"/>
    <dgm:cxn modelId="{CA2F7FD8-21B3-49A3-8EED-109103A54963}" type="presOf" srcId="{B5E8ABE8-97FC-4AE5-B287-227139B1004D}" destId="{79988D66-C6E6-4030-8322-DA050F88CE9B}" srcOrd="0" destOrd="0" presId="urn:microsoft.com/office/officeart/2005/8/layout/hList1"/>
    <dgm:cxn modelId="{27057865-1CA6-489E-B461-D4C0FD4D7026}" srcId="{9CAEC76D-7958-402C-A713-24863C68576E}" destId="{796B0448-5F6D-4CC8-8F5E-ACC58B918EB3}" srcOrd="0" destOrd="0" parTransId="{172B8D56-C064-4E98-B86A-D98ADF22962E}" sibTransId="{0F5D876B-5258-4ED7-A083-3C9997B66D77}"/>
    <dgm:cxn modelId="{5F38D14C-4630-49DE-831D-A3E94E3DA393}" type="presParOf" srcId="{A391D3B6-1772-4B16-A04A-F33D3B6D004B}" destId="{BF89EAC4-5952-4F6E-8928-B02CA88CBA12}" srcOrd="0" destOrd="0" presId="urn:microsoft.com/office/officeart/2005/8/layout/hList1"/>
    <dgm:cxn modelId="{198E6990-BA89-4C3C-A6B9-2C0213F5E509}" type="presParOf" srcId="{BF89EAC4-5952-4F6E-8928-B02CA88CBA12}" destId="{02D212BA-3484-4FD8-97F4-F1A22F2E8B71}" srcOrd="0" destOrd="0" presId="urn:microsoft.com/office/officeart/2005/8/layout/hList1"/>
    <dgm:cxn modelId="{6F582AA0-72F4-48A9-BD04-E80898B581F0}" type="presParOf" srcId="{BF89EAC4-5952-4F6E-8928-B02CA88CBA12}" destId="{2F9D3396-CD9D-43F6-8885-0AE4D1504285}" srcOrd="1" destOrd="0" presId="urn:microsoft.com/office/officeart/2005/8/layout/hList1"/>
    <dgm:cxn modelId="{BD0AFD50-A6E2-4AD2-AC66-563D9FDC593A}" type="presParOf" srcId="{A391D3B6-1772-4B16-A04A-F33D3B6D004B}" destId="{CCF09108-FE51-4BBB-B23B-551E59D8048D}" srcOrd="1" destOrd="0" presId="urn:microsoft.com/office/officeart/2005/8/layout/hList1"/>
    <dgm:cxn modelId="{F8545872-ECA8-48EC-884B-8B4212CCCDA6}" type="presParOf" srcId="{A391D3B6-1772-4B16-A04A-F33D3B6D004B}" destId="{C08EAE07-B48D-4816-B74D-17D7C002571F}" srcOrd="2" destOrd="0" presId="urn:microsoft.com/office/officeart/2005/8/layout/hList1"/>
    <dgm:cxn modelId="{8F3A4EFD-F548-4DD9-820E-6E71DED98251}" type="presParOf" srcId="{C08EAE07-B48D-4816-B74D-17D7C002571F}" destId="{4DB8FD31-EE1A-44A5-B81D-5577BDB6B54A}" srcOrd="0" destOrd="0" presId="urn:microsoft.com/office/officeart/2005/8/layout/hList1"/>
    <dgm:cxn modelId="{5370D50C-4C20-4C62-852C-27E3FA84B035}" type="presParOf" srcId="{C08EAE07-B48D-4816-B74D-17D7C002571F}" destId="{79988D66-C6E6-4030-8322-DA050F88CE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6B9B08-BC02-46FE-979B-67B2AC8D3D6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9C8404C-2F93-4E1D-B284-300DB8B6CBD8}">
      <dgm:prSet phldrT="[Text]"/>
      <dgm:spPr>
        <a:xfrm>
          <a:off x="1149492" y="920558"/>
          <a:ext cx="1170069" cy="1012157"/>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Survey themes</a:t>
          </a:r>
        </a:p>
      </dgm:t>
    </dgm:pt>
    <dgm:pt modelId="{45CA6127-131F-44E8-A2AE-E708E3AB1307}" type="parTrans" cxnId="{9843693A-BCCD-4380-B41E-04D869BCA1E0}">
      <dgm:prSet/>
      <dgm:spPr/>
      <dgm:t>
        <a:bodyPr/>
        <a:lstStyle/>
        <a:p>
          <a:endParaRPr lang="en-GB"/>
        </a:p>
      </dgm:t>
    </dgm:pt>
    <dgm:pt modelId="{178232CF-F92A-4F88-B017-BF3EE433C7AC}" type="sibTrans" cxnId="{9843693A-BCCD-4380-B41E-04D869BCA1E0}">
      <dgm:prSet/>
      <dgm:spPr/>
      <dgm:t>
        <a:bodyPr/>
        <a:lstStyle/>
        <a:p>
          <a:endParaRPr lang="en-GB"/>
        </a:p>
      </dgm:t>
    </dgm:pt>
    <dgm:pt modelId="{E9472358-0B5E-4C1C-81CC-CFE50E33C4CC}">
      <dgm:prSet phldrT="[Text]"/>
      <dgm:spPr>
        <a:xfrm>
          <a:off x="2136661" y="510216"/>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Bullying and harassment</a:t>
          </a:r>
        </a:p>
      </dgm:t>
    </dgm:pt>
    <dgm:pt modelId="{BE3CF49C-FE0A-424F-AD71-987D03042A03}" type="parTrans" cxnId="{5E110FF3-2EC7-4095-A887-0EE693B1CB93}">
      <dgm:prSet/>
      <dgm:spPr/>
      <dgm:t>
        <a:bodyPr/>
        <a:lstStyle/>
        <a:p>
          <a:endParaRPr lang="en-GB"/>
        </a:p>
      </dgm:t>
    </dgm:pt>
    <dgm:pt modelId="{2CEBFB91-9A6F-4DE6-A01D-88AE80322D5E}" type="sibTrans" cxnId="{5E110FF3-2EC7-4095-A887-0EE693B1CB93}">
      <dgm:prSet/>
      <dgm:spPr/>
      <dgm:t>
        <a:bodyPr/>
        <a:lstStyle/>
        <a:p>
          <a:endParaRPr lang="en-GB"/>
        </a:p>
      </dgm:t>
    </dgm:pt>
    <dgm:pt modelId="{E87B5C0D-A79F-4C0B-90E3-83178835D94B}">
      <dgm:prSet phldrT="[Text]"/>
      <dgm:spPr>
        <a:xfrm>
          <a:off x="2136661" y="1513242"/>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Gender equality</a:t>
          </a:r>
        </a:p>
      </dgm:t>
    </dgm:pt>
    <dgm:pt modelId="{47EAE161-5E21-4EB3-A5CD-DB986A305CEC}" type="parTrans" cxnId="{64BD6904-DEDC-4242-ABA9-273083212B14}">
      <dgm:prSet/>
      <dgm:spPr/>
      <dgm:t>
        <a:bodyPr/>
        <a:lstStyle/>
        <a:p>
          <a:endParaRPr lang="en-GB"/>
        </a:p>
      </dgm:t>
    </dgm:pt>
    <dgm:pt modelId="{0D08ED85-2984-4C61-A94A-7801901E5E6C}" type="sibTrans" cxnId="{64BD6904-DEDC-4242-ABA9-273083212B14}">
      <dgm:prSet/>
      <dgm:spPr/>
      <dgm:t>
        <a:bodyPr/>
        <a:lstStyle/>
        <a:p>
          <a:endParaRPr lang="en-GB"/>
        </a:p>
      </dgm:t>
    </dgm:pt>
    <dgm:pt modelId="{587D94CC-3550-43A2-9C81-703B68E43186}">
      <dgm:prSet phldrT="[Text]"/>
      <dgm:spPr>
        <a:xfrm>
          <a:off x="1257272" y="2024030"/>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Work-life balance</a:t>
          </a:r>
        </a:p>
      </dgm:t>
    </dgm:pt>
    <dgm:pt modelId="{B50C538A-2ADC-4C77-A04C-2CFBC7853258}" type="parTrans" cxnId="{890F7375-A752-4619-967C-9086592E6433}">
      <dgm:prSet/>
      <dgm:spPr/>
      <dgm:t>
        <a:bodyPr/>
        <a:lstStyle/>
        <a:p>
          <a:endParaRPr lang="en-GB"/>
        </a:p>
      </dgm:t>
    </dgm:pt>
    <dgm:pt modelId="{1419F7C0-557C-4313-8649-0AC2C4709943}" type="sibTrans" cxnId="{890F7375-A752-4619-967C-9086592E6433}">
      <dgm:prSet/>
      <dgm:spPr/>
      <dgm:t>
        <a:bodyPr/>
        <a:lstStyle/>
        <a:p>
          <a:endParaRPr lang="en-GB"/>
        </a:p>
      </dgm:t>
    </dgm:pt>
    <dgm:pt modelId="{3A31F90D-DEC3-434D-894B-E42C3E16196B}">
      <dgm:prSet phldrT="[Text]"/>
      <dgm:spPr>
        <a:xfrm>
          <a:off x="373800" y="1513813"/>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Wellbeing</a:t>
          </a:r>
        </a:p>
      </dgm:t>
    </dgm:pt>
    <dgm:pt modelId="{2DD41856-FC4E-415B-A3FE-6F5E65BDE909}" type="parTrans" cxnId="{07F036F6-0B55-4442-A1C0-6714E3A90B29}">
      <dgm:prSet/>
      <dgm:spPr/>
      <dgm:t>
        <a:bodyPr/>
        <a:lstStyle/>
        <a:p>
          <a:endParaRPr lang="en-GB"/>
        </a:p>
      </dgm:t>
    </dgm:pt>
    <dgm:pt modelId="{D7349BF9-D105-4839-8DD7-CBB10E80B9A9}" type="sibTrans" cxnId="{07F036F6-0B55-4442-A1C0-6714E3A90B29}">
      <dgm:prSet/>
      <dgm:spPr/>
      <dgm:t>
        <a:bodyPr/>
        <a:lstStyle/>
        <a:p>
          <a:endParaRPr lang="en-GB"/>
        </a:p>
      </dgm:t>
    </dgm:pt>
    <dgm:pt modelId="{4B9B026A-D4C3-48E5-8E2C-7C77B4393D1D}">
      <dgm:prSet phldrT="[Text]"/>
      <dgm:spPr>
        <a:xfrm>
          <a:off x="373800" y="509075"/>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Career development</a:t>
          </a:r>
        </a:p>
      </dgm:t>
    </dgm:pt>
    <dgm:pt modelId="{136F84A9-3BB4-4972-B706-4F77DA420691}" type="parTrans" cxnId="{C8D0E231-DB6E-4B1D-8890-AEFF0200BBC2}">
      <dgm:prSet/>
      <dgm:spPr/>
      <dgm:t>
        <a:bodyPr/>
        <a:lstStyle/>
        <a:p>
          <a:endParaRPr lang="en-GB"/>
        </a:p>
      </dgm:t>
    </dgm:pt>
    <dgm:pt modelId="{3E8530F4-8161-49D7-919F-239057435E73}" type="sibTrans" cxnId="{C8D0E231-DB6E-4B1D-8890-AEFF0200BBC2}">
      <dgm:prSet/>
      <dgm:spPr/>
      <dgm:t>
        <a:bodyPr/>
        <a:lstStyle/>
        <a:p>
          <a:endParaRPr lang="en-GB"/>
        </a:p>
      </dgm:t>
    </dgm:pt>
    <dgm:pt modelId="{228E7749-4808-408D-AAB4-2ED3B17282FE}">
      <dgm:prSet phldrT="[Text]"/>
      <dgm:spPr>
        <a:xfrm>
          <a:off x="1257272" y="0"/>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a:solidFill>
                <a:srgbClr val="FFFFFF"/>
              </a:solidFill>
              <a:latin typeface="Arial"/>
              <a:ea typeface="+mn-ea"/>
              <a:cs typeface="+mn-cs"/>
            </a:rPr>
            <a:t>Belonging and inclusion</a:t>
          </a:r>
        </a:p>
      </dgm:t>
    </dgm:pt>
    <dgm:pt modelId="{2E9D7C3F-B786-4E61-8E25-8CEC4C784F1C}" type="sibTrans" cxnId="{F4C2CA58-DD89-41F1-AF04-20DBB20DEF8E}">
      <dgm:prSet/>
      <dgm:spPr/>
      <dgm:t>
        <a:bodyPr/>
        <a:lstStyle/>
        <a:p>
          <a:endParaRPr lang="en-GB"/>
        </a:p>
      </dgm:t>
    </dgm:pt>
    <dgm:pt modelId="{C08C917B-8EE7-4178-A85E-FF8B12F9B1BB}" type="parTrans" cxnId="{F4C2CA58-DD89-41F1-AF04-20DBB20DEF8E}">
      <dgm:prSet/>
      <dgm:spPr/>
      <dgm:t>
        <a:bodyPr/>
        <a:lstStyle/>
        <a:p>
          <a:endParaRPr lang="en-GB"/>
        </a:p>
      </dgm:t>
    </dgm:pt>
    <dgm:pt modelId="{5DF07D5A-9976-4BD6-B32E-724476DFE79A}" type="pres">
      <dgm:prSet presAssocID="{096B9B08-BC02-46FE-979B-67B2AC8D3D65}" presName="Name0" presStyleCnt="0">
        <dgm:presLayoutVars>
          <dgm:chMax val="1"/>
          <dgm:chPref val="1"/>
          <dgm:dir/>
          <dgm:animOne val="branch"/>
          <dgm:animLvl val="lvl"/>
        </dgm:presLayoutVars>
      </dgm:prSet>
      <dgm:spPr/>
      <dgm:t>
        <a:bodyPr/>
        <a:lstStyle/>
        <a:p>
          <a:endParaRPr lang="en-US"/>
        </a:p>
      </dgm:t>
    </dgm:pt>
    <dgm:pt modelId="{F7C533F0-070D-4EBA-A249-6CEA4EA1B034}" type="pres">
      <dgm:prSet presAssocID="{D9C8404C-2F93-4E1D-B284-300DB8B6CBD8}" presName="Parent" presStyleLbl="node0" presStyleIdx="0" presStyleCnt="1">
        <dgm:presLayoutVars>
          <dgm:chMax val="6"/>
          <dgm:chPref val="6"/>
        </dgm:presLayoutVars>
      </dgm:prSet>
      <dgm:spPr/>
      <dgm:t>
        <a:bodyPr/>
        <a:lstStyle/>
        <a:p>
          <a:endParaRPr lang="en-US"/>
        </a:p>
      </dgm:t>
    </dgm:pt>
    <dgm:pt modelId="{B8849A7A-D40F-4CF7-8465-B9E42E33779A}" type="pres">
      <dgm:prSet presAssocID="{228E7749-4808-408D-AAB4-2ED3B17282FE}" presName="Accent1" presStyleCnt="0"/>
      <dgm:spPr/>
    </dgm:pt>
    <dgm:pt modelId="{96CE1C10-9148-46AE-AEE1-E63A5A7F4F5F}" type="pres">
      <dgm:prSet presAssocID="{228E7749-4808-408D-AAB4-2ED3B17282FE}" presName="Accent" presStyleLbl="bgShp" presStyleIdx="0" presStyleCnt="6"/>
      <dgm:spPr/>
    </dgm:pt>
    <dgm:pt modelId="{2C151DC9-C480-4D54-BC83-CD744B6B116F}" type="pres">
      <dgm:prSet presAssocID="{228E7749-4808-408D-AAB4-2ED3B17282FE}" presName="Child1" presStyleLbl="node1" presStyleIdx="0" presStyleCnt="6">
        <dgm:presLayoutVars>
          <dgm:chMax val="0"/>
          <dgm:chPref val="0"/>
          <dgm:bulletEnabled val="1"/>
        </dgm:presLayoutVars>
      </dgm:prSet>
      <dgm:spPr/>
      <dgm:t>
        <a:bodyPr/>
        <a:lstStyle/>
        <a:p>
          <a:endParaRPr lang="en-US"/>
        </a:p>
      </dgm:t>
    </dgm:pt>
    <dgm:pt modelId="{EEEEE9EF-A180-4635-9C33-BC805E7D04D9}" type="pres">
      <dgm:prSet presAssocID="{E9472358-0B5E-4C1C-81CC-CFE50E33C4CC}" presName="Accent2" presStyleCnt="0"/>
      <dgm:spPr/>
    </dgm:pt>
    <dgm:pt modelId="{A323569F-DB5E-4E9F-9FB2-FA0A15183722}" type="pres">
      <dgm:prSet presAssocID="{E9472358-0B5E-4C1C-81CC-CFE50E33C4CC}" presName="Accent" presStyleLbl="bgShp" presStyleIdx="1" presStyleCnt="6"/>
      <dgm:spPr>
        <a:xfrm>
          <a:off x="1882180" y="436309"/>
          <a:ext cx="441463" cy="380379"/>
        </a:xfrm>
        <a:prstGeom prst="hexagon">
          <a:avLst>
            <a:gd name="adj" fmla="val 28900"/>
            <a:gd name="vf" fmla="val 115470"/>
          </a:avLst>
        </a:prstGeom>
        <a:solidFill>
          <a:srgbClr val="02A4A6">
            <a:tint val="40000"/>
            <a:hueOff val="0"/>
            <a:satOff val="0"/>
            <a:lumOff val="0"/>
            <a:alphaOff val="0"/>
          </a:srgbClr>
        </a:solidFill>
        <a:ln>
          <a:noFill/>
        </a:ln>
        <a:effectLst/>
      </dgm:spPr>
      <dgm:t>
        <a:bodyPr/>
        <a:lstStyle/>
        <a:p>
          <a:endParaRPr lang="en-US"/>
        </a:p>
      </dgm:t>
    </dgm:pt>
    <dgm:pt modelId="{6A0E7697-1E96-45D6-A9BC-24C5709E545D}" type="pres">
      <dgm:prSet presAssocID="{E9472358-0B5E-4C1C-81CC-CFE50E33C4CC}" presName="Child2" presStyleLbl="node1" presStyleIdx="1" presStyleCnt="6">
        <dgm:presLayoutVars>
          <dgm:chMax val="0"/>
          <dgm:chPref val="0"/>
          <dgm:bulletEnabled val="1"/>
        </dgm:presLayoutVars>
      </dgm:prSet>
      <dgm:spPr/>
      <dgm:t>
        <a:bodyPr/>
        <a:lstStyle/>
        <a:p>
          <a:endParaRPr lang="en-US"/>
        </a:p>
      </dgm:t>
    </dgm:pt>
    <dgm:pt modelId="{9BF87D66-AFA1-4E7D-AEB8-CBC072F130DA}" type="pres">
      <dgm:prSet presAssocID="{E87B5C0D-A79F-4C0B-90E3-83178835D94B}" presName="Accent3" presStyleCnt="0"/>
      <dgm:spPr/>
    </dgm:pt>
    <dgm:pt modelId="{38C05A3E-F162-4C50-9CF3-14DB47C92602}" type="pres">
      <dgm:prSet presAssocID="{E87B5C0D-A79F-4C0B-90E3-83178835D94B}" presName="Accent" presStyleLbl="bgShp" presStyleIdx="2" presStyleCnt="6"/>
      <dgm:spPr>
        <a:xfrm>
          <a:off x="2397403" y="1147416"/>
          <a:ext cx="441463" cy="380379"/>
        </a:xfrm>
        <a:prstGeom prst="hexagon">
          <a:avLst>
            <a:gd name="adj" fmla="val 28900"/>
            <a:gd name="vf" fmla="val 115470"/>
          </a:avLst>
        </a:prstGeom>
        <a:solidFill>
          <a:srgbClr val="02A4A6">
            <a:tint val="40000"/>
            <a:hueOff val="0"/>
            <a:satOff val="0"/>
            <a:lumOff val="0"/>
            <a:alphaOff val="0"/>
          </a:srgbClr>
        </a:solidFill>
        <a:ln>
          <a:noFill/>
        </a:ln>
        <a:effectLst/>
      </dgm:spPr>
      <dgm:t>
        <a:bodyPr/>
        <a:lstStyle/>
        <a:p>
          <a:endParaRPr lang="en-US"/>
        </a:p>
      </dgm:t>
    </dgm:pt>
    <dgm:pt modelId="{D4E7053E-0970-4629-A18E-A75C95FCD2A0}" type="pres">
      <dgm:prSet presAssocID="{E87B5C0D-A79F-4C0B-90E3-83178835D94B}" presName="Child3" presStyleLbl="node1" presStyleIdx="2" presStyleCnt="6">
        <dgm:presLayoutVars>
          <dgm:chMax val="0"/>
          <dgm:chPref val="0"/>
          <dgm:bulletEnabled val="1"/>
        </dgm:presLayoutVars>
      </dgm:prSet>
      <dgm:spPr/>
      <dgm:t>
        <a:bodyPr/>
        <a:lstStyle/>
        <a:p>
          <a:endParaRPr lang="en-US"/>
        </a:p>
      </dgm:t>
    </dgm:pt>
    <dgm:pt modelId="{E1A243F3-CD9A-461A-ABAC-921338F360A6}" type="pres">
      <dgm:prSet presAssocID="{587D94CC-3550-43A2-9C81-703B68E43186}" presName="Accent4" presStyleCnt="0"/>
      <dgm:spPr/>
    </dgm:pt>
    <dgm:pt modelId="{CCB8DF88-E253-4643-936E-49DDF2123F36}" type="pres">
      <dgm:prSet presAssocID="{587D94CC-3550-43A2-9C81-703B68E43186}" presName="Accent" presStyleLbl="bgShp" presStyleIdx="3" presStyleCnt="6"/>
      <dgm:spPr>
        <a:xfrm>
          <a:off x="2039496" y="1950122"/>
          <a:ext cx="441463" cy="380379"/>
        </a:xfrm>
        <a:prstGeom prst="hexagon">
          <a:avLst>
            <a:gd name="adj" fmla="val 28900"/>
            <a:gd name="vf" fmla="val 115470"/>
          </a:avLst>
        </a:prstGeom>
        <a:solidFill>
          <a:srgbClr val="02A4A6">
            <a:tint val="40000"/>
            <a:hueOff val="0"/>
            <a:satOff val="0"/>
            <a:lumOff val="0"/>
            <a:alphaOff val="0"/>
          </a:srgbClr>
        </a:solidFill>
        <a:ln>
          <a:noFill/>
        </a:ln>
        <a:effectLst/>
      </dgm:spPr>
      <dgm:t>
        <a:bodyPr/>
        <a:lstStyle/>
        <a:p>
          <a:endParaRPr lang="en-US"/>
        </a:p>
      </dgm:t>
    </dgm:pt>
    <dgm:pt modelId="{D9745E42-4F1F-4B94-8DBB-F8AD9F69E10B}" type="pres">
      <dgm:prSet presAssocID="{587D94CC-3550-43A2-9C81-703B68E43186}" presName="Child4" presStyleLbl="node1" presStyleIdx="3" presStyleCnt="6">
        <dgm:presLayoutVars>
          <dgm:chMax val="0"/>
          <dgm:chPref val="0"/>
          <dgm:bulletEnabled val="1"/>
        </dgm:presLayoutVars>
      </dgm:prSet>
      <dgm:spPr/>
      <dgm:t>
        <a:bodyPr/>
        <a:lstStyle/>
        <a:p>
          <a:endParaRPr lang="en-US"/>
        </a:p>
      </dgm:t>
    </dgm:pt>
    <dgm:pt modelId="{4943FAE5-F048-412C-BCB9-709CF57E87F3}" type="pres">
      <dgm:prSet presAssocID="{3A31F90D-DEC3-434D-894B-E42C3E16196B}" presName="Accent5" presStyleCnt="0"/>
      <dgm:spPr/>
    </dgm:pt>
    <dgm:pt modelId="{4D2C789F-4D3F-4175-AAC9-8CDD37EB3186}" type="pres">
      <dgm:prSet presAssocID="{3A31F90D-DEC3-434D-894B-E42C3E16196B}" presName="Accent" presStyleLbl="bgShp" presStyleIdx="4" presStyleCnt="6"/>
      <dgm:spPr>
        <a:xfrm>
          <a:off x="1151669" y="2033446"/>
          <a:ext cx="441463" cy="380379"/>
        </a:xfrm>
        <a:prstGeom prst="hexagon">
          <a:avLst>
            <a:gd name="adj" fmla="val 28900"/>
            <a:gd name="vf" fmla="val 115470"/>
          </a:avLst>
        </a:prstGeom>
        <a:solidFill>
          <a:srgbClr val="02A4A6">
            <a:tint val="40000"/>
            <a:hueOff val="0"/>
            <a:satOff val="0"/>
            <a:lumOff val="0"/>
            <a:alphaOff val="0"/>
          </a:srgbClr>
        </a:solidFill>
        <a:ln>
          <a:noFill/>
        </a:ln>
        <a:effectLst/>
      </dgm:spPr>
      <dgm:t>
        <a:bodyPr/>
        <a:lstStyle/>
        <a:p>
          <a:endParaRPr lang="en-US"/>
        </a:p>
      </dgm:t>
    </dgm:pt>
    <dgm:pt modelId="{921BE155-CED5-4AF7-8352-9C3F3EF05120}" type="pres">
      <dgm:prSet presAssocID="{3A31F90D-DEC3-434D-894B-E42C3E16196B}" presName="Child5" presStyleLbl="node1" presStyleIdx="4" presStyleCnt="6">
        <dgm:presLayoutVars>
          <dgm:chMax val="0"/>
          <dgm:chPref val="0"/>
          <dgm:bulletEnabled val="1"/>
        </dgm:presLayoutVars>
      </dgm:prSet>
      <dgm:spPr/>
      <dgm:t>
        <a:bodyPr/>
        <a:lstStyle/>
        <a:p>
          <a:endParaRPr lang="en-US"/>
        </a:p>
      </dgm:t>
    </dgm:pt>
    <dgm:pt modelId="{25E255CF-8DB0-4ABF-AD73-28DB0C3BAEA5}" type="pres">
      <dgm:prSet presAssocID="{4B9B026A-D4C3-48E5-8E2C-7C77B4393D1D}" presName="Accent6" presStyleCnt="0"/>
      <dgm:spPr/>
    </dgm:pt>
    <dgm:pt modelId="{8624ABC7-33B0-47C4-AC1A-66F03FC190D8}" type="pres">
      <dgm:prSet presAssocID="{4B9B026A-D4C3-48E5-8E2C-7C77B4393D1D}" presName="Accent" presStyleLbl="bgShp" presStyleIdx="5" presStyleCnt="6"/>
      <dgm:spPr>
        <a:xfrm>
          <a:off x="628009" y="1322625"/>
          <a:ext cx="441463" cy="380379"/>
        </a:xfrm>
        <a:prstGeom prst="hexagon">
          <a:avLst>
            <a:gd name="adj" fmla="val 28900"/>
            <a:gd name="vf" fmla="val 115470"/>
          </a:avLst>
        </a:prstGeom>
        <a:solidFill>
          <a:srgbClr val="02A4A6">
            <a:tint val="40000"/>
            <a:hueOff val="0"/>
            <a:satOff val="0"/>
            <a:lumOff val="0"/>
            <a:alphaOff val="0"/>
          </a:srgbClr>
        </a:solidFill>
        <a:ln>
          <a:noFill/>
        </a:ln>
        <a:effectLst/>
      </dgm:spPr>
      <dgm:t>
        <a:bodyPr/>
        <a:lstStyle/>
        <a:p>
          <a:endParaRPr lang="en-US"/>
        </a:p>
      </dgm:t>
    </dgm:pt>
    <dgm:pt modelId="{B05A0E68-A661-4426-8D6D-899EE8F876EE}" type="pres">
      <dgm:prSet presAssocID="{4B9B026A-D4C3-48E5-8E2C-7C77B4393D1D}" presName="Child6" presStyleLbl="node1" presStyleIdx="5" presStyleCnt="6">
        <dgm:presLayoutVars>
          <dgm:chMax val="0"/>
          <dgm:chPref val="0"/>
          <dgm:bulletEnabled val="1"/>
        </dgm:presLayoutVars>
      </dgm:prSet>
      <dgm:spPr/>
      <dgm:t>
        <a:bodyPr/>
        <a:lstStyle/>
        <a:p>
          <a:endParaRPr lang="en-US"/>
        </a:p>
      </dgm:t>
    </dgm:pt>
  </dgm:ptLst>
  <dgm:cxnLst>
    <dgm:cxn modelId="{5E110FF3-2EC7-4095-A887-0EE693B1CB93}" srcId="{D9C8404C-2F93-4E1D-B284-300DB8B6CBD8}" destId="{E9472358-0B5E-4C1C-81CC-CFE50E33C4CC}" srcOrd="1" destOrd="0" parTransId="{BE3CF49C-FE0A-424F-AD71-987D03042A03}" sibTransId="{2CEBFB91-9A6F-4DE6-A01D-88AE80322D5E}"/>
    <dgm:cxn modelId="{A684F5DB-0E69-44E0-B9C4-53BD934B3899}" type="presOf" srcId="{096B9B08-BC02-46FE-979B-67B2AC8D3D65}" destId="{5DF07D5A-9976-4BD6-B32E-724476DFE79A}" srcOrd="0" destOrd="0" presId="urn:microsoft.com/office/officeart/2011/layout/HexagonRadial"/>
    <dgm:cxn modelId="{2490EDBE-670E-4957-929B-27905FF5C0FE}" type="presOf" srcId="{3A31F90D-DEC3-434D-894B-E42C3E16196B}" destId="{921BE155-CED5-4AF7-8352-9C3F3EF05120}" srcOrd="0" destOrd="0" presId="urn:microsoft.com/office/officeart/2011/layout/HexagonRadial"/>
    <dgm:cxn modelId="{0FFAA917-6939-4064-84CE-CE80BBCFC23A}" type="presOf" srcId="{E9472358-0B5E-4C1C-81CC-CFE50E33C4CC}" destId="{6A0E7697-1E96-45D6-A9BC-24C5709E545D}" srcOrd="0" destOrd="0" presId="urn:microsoft.com/office/officeart/2011/layout/HexagonRadial"/>
    <dgm:cxn modelId="{2D7DC402-CAE4-41CD-BF74-C07058448576}" type="presOf" srcId="{4B9B026A-D4C3-48E5-8E2C-7C77B4393D1D}" destId="{B05A0E68-A661-4426-8D6D-899EE8F876EE}" srcOrd="0" destOrd="0" presId="urn:microsoft.com/office/officeart/2011/layout/HexagonRadial"/>
    <dgm:cxn modelId="{64BD6904-DEDC-4242-ABA9-273083212B14}" srcId="{D9C8404C-2F93-4E1D-B284-300DB8B6CBD8}" destId="{E87B5C0D-A79F-4C0B-90E3-83178835D94B}" srcOrd="2" destOrd="0" parTransId="{47EAE161-5E21-4EB3-A5CD-DB986A305CEC}" sibTransId="{0D08ED85-2984-4C61-A94A-7801901E5E6C}"/>
    <dgm:cxn modelId="{07F036F6-0B55-4442-A1C0-6714E3A90B29}" srcId="{D9C8404C-2F93-4E1D-B284-300DB8B6CBD8}" destId="{3A31F90D-DEC3-434D-894B-E42C3E16196B}" srcOrd="4" destOrd="0" parTransId="{2DD41856-FC4E-415B-A3FE-6F5E65BDE909}" sibTransId="{D7349BF9-D105-4839-8DD7-CBB10E80B9A9}"/>
    <dgm:cxn modelId="{890F7375-A752-4619-967C-9086592E6433}" srcId="{D9C8404C-2F93-4E1D-B284-300DB8B6CBD8}" destId="{587D94CC-3550-43A2-9C81-703B68E43186}" srcOrd="3" destOrd="0" parTransId="{B50C538A-2ADC-4C77-A04C-2CFBC7853258}" sibTransId="{1419F7C0-557C-4313-8649-0AC2C4709943}"/>
    <dgm:cxn modelId="{AAA4CE35-9C01-4B62-86EE-E705BC2962BC}" type="presOf" srcId="{587D94CC-3550-43A2-9C81-703B68E43186}" destId="{D9745E42-4F1F-4B94-8DBB-F8AD9F69E10B}" srcOrd="0" destOrd="0" presId="urn:microsoft.com/office/officeart/2011/layout/HexagonRadial"/>
    <dgm:cxn modelId="{F4C2CA58-DD89-41F1-AF04-20DBB20DEF8E}" srcId="{D9C8404C-2F93-4E1D-B284-300DB8B6CBD8}" destId="{228E7749-4808-408D-AAB4-2ED3B17282FE}" srcOrd="0" destOrd="0" parTransId="{C08C917B-8EE7-4178-A85E-FF8B12F9B1BB}" sibTransId="{2E9D7C3F-B786-4E61-8E25-8CEC4C784F1C}"/>
    <dgm:cxn modelId="{C788BDC4-C29D-499F-8EA0-5E8EC9C3E3CD}" type="presOf" srcId="{D9C8404C-2F93-4E1D-B284-300DB8B6CBD8}" destId="{F7C533F0-070D-4EBA-A249-6CEA4EA1B034}" srcOrd="0" destOrd="0" presId="urn:microsoft.com/office/officeart/2011/layout/HexagonRadial"/>
    <dgm:cxn modelId="{9843693A-BCCD-4380-B41E-04D869BCA1E0}" srcId="{096B9B08-BC02-46FE-979B-67B2AC8D3D65}" destId="{D9C8404C-2F93-4E1D-B284-300DB8B6CBD8}" srcOrd="0" destOrd="0" parTransId="{45CA6127-131F-44E8-A2AE-E708E3AB1307}" sibTransId="{178232CF-F92A-4F88-B017-BF3EE433C7AC}"/>
    <dgm:cxn modelId="{11ACFFC3-A1F3-432F-A4AD-008F1301888E}" type="presOf" srcId="{228E7749-4808-408D-AAB4-2ED3B17282FE}" destId="{2C151DC9-C480-4D54-BC83-CD744B6B116F}" srcOrd="0" destOrd="0" presId="urn:microsoft.com/office/officeart/2011/layout/HexagonRadial"/>
    <dgm:cxn modelId="{37299702-E372-48C5-8814-79A3E58D7000}" type="presOf" srcId="{E87B5C0D-A79F-4C0B-90E3-83178835D94B}" destId="{D4E7053E-0970-4629-A18E-A75C95FCD2A0}" srcOrd="0" destOrd="0" presId="urn:microsoft.com/office/officeart/2011/layout/HexagonRadial"/>
    <dgm:cxn modelId="{C8D0E231-DB6E-4B1D-8890-AEFF0200BBC2}" srcId="{D9C8404C-2F93-4E1D-B284-300DB8B6CBD8}" destId="{4B9B026A-D4C3-48E5-8E2C-7C77B4393D1D}" srcOrd="5" destOrd="0" parTransId="{136F84A9-3BB4-4972-B706-4F77DA420691}" sibTransId="{3E8530F4-8161-49D7-919F-239057435E73}"/>
    <dgm:cxn modelId="{771C741F-B62B-463F-9AD7-13D29DBCCD4E}" type="presParOf" srcId="{5DF07D5A-9976-4BD6-B32E-724476DFE79A}" destId="{F7C533F0-070D-4EBA-A249-6CEA4EA1B034}" srcOrd="0" destOrd="0" presId="urn:microsoft.com/office/officeart/2011/layout/HexagonRadial"/>
    <dgm:cxn modelId="{002C6E15-6890-448F-8688-99C99B8A24FE}" type="presParOf" srcId="{5DF07D5A-9976-4BD6-B32E-724476DFE79A}" destId="{B8849A7A-D40F-4CF7-8465-B9E42E33779A}" srcOrd="1" destOrd="0" presId="urn:microsoft.com/office/officeart/2011/layout/HexagonRadial"/>
    <dgm:cxn modelId="{EC3DDA10-221C-407F-BD64-CF6B92719363}" type="presParOf" srcId="{B8849A7A-D40F-4CF7-8465-B9E42E33779A}" destId="{96CE1C10-9148-46AE-AEE1-E63A5A7F4F5F}" srcOrd="0" destOrd="0" presId="urn:microsoft.com/office/officeart/2011/layout/HexagonRadial"/>
    <dgm:cxn modelId="{5CE41989-E818-4A27-8086-8145D1ED7311}" type="presParOf" srcId="{5DF07D5A-9976-4BD6-B32E-724476DFE79A}" destId="{2C151DC9-C480-4D54-BC83-CD744B6B116F}" srcOrd="2" destOrd="0" presId="urn:microsoft.com/office/officeart/2011/layout/HexagonRadial"/>
    <dgm:cxn modelId="{B547EC0F-B1AC-4CD8-A4E7-617B22FFBF1D}" type="presParOf" srcId="{5DF07D5A-9976-4BD6-B32E-724476DFE79A}" destId="{EEEEE9EF-A180-4635-9C33-BC805E7D04D9}" srcOrd="3" destOrd="0" presId="urn:microsoft.com/office/officeart/2011/layout/HexagonRadial"/>
    <dgm:cxn modelId="{4A47363C-46B4-40CC-94BC-389802C133CE}" type="presParOf" srcId="{EEEEE9EF-A180-4635-9C33-BC805E7D04D9}" destId="{A323569F-DB5E-4E9F-9FB2-FA0A15183722}" srcOrd="0" destOrd="0" presId="urn:microsoft.com/office/officeart/2011/layout/HexagonRadial"/>
    <dgm:cxn modelId="{8AAF56EA-2E7F-44B0-98A3-D70F978BF3DA}" type="presParOf" srcId="{5DF07D5A-9976-4BD6-B32E-724476DFE79A}" destId="{6A0E7697-1E96-45D6-A9BC-24C5709E545D}" srcOrd="4" destOrd="0" presId="urn:microsoft.com/office/officeart/2011/layout/HexagonRadial"/>
    <dgm:cxn modelId="{6A9AB13A-1AB9-41E9-918D-CFA91254569D}" type="presParOf" srcId="{5DF07D5A-9976-4BD6-B32E-724476DFE79A}" destId="{9BF87D66-AFA1-4E7D-AEB8-CBC072F130DA}" srcOrd="5" destOrd="0" presId="urn:microsoft.com/office/officeart/2011/layout/HexagonRadial"/>
    <dgm:cxn modelId="{46DD43DF-8202-44E7-8D6D-8E9B066FBD27}" type="presParOf" srcId="{9BF87D66-AFA1-4E7D-AEB8-CBC072F130DA}" destId="{38C05A3E-F162-4C50-9CF3-14DB47C92602}" srcOrd="0" destOrd="0" presId="urn:microsoft.com/office/officeart/2011/layout/HexagonRadial"/>
    <dgm:cxn modelId="{8BAD32F3-AAE3-4A2F-B507-2BF36EF1AC78}" type="presParOf" srcId="{5DF07D5A-9976-4BD6-B32E-724476DFE79A}" destId="{D4E7053E-0970-4629-A18E-A75C95FCD2A0}" srcOrd="6" destOrd="0" presId="urn:microsoft.com/office/officeart/2011/layout/HexagonRadial"/>
    <dgm:cxn modelId="{01B64E9A-6794-4FA4-8E3E-85C8A75496E8}" type="presParOf" srcId="{5DF07D5A-9976-4BD6-B32E-724476DFE79A}" destId="{E1A243F3-CD9A-461A-ABAC-921338F360A6}" srcOrd="7" destOrd="0" presId="urn:microsoft.com/office/officeart/2011/layout/HexagonRadial"/>
    <dgm:cxn modelId="{9401BE04-DDFC-4472-BFD9-38BBE104CD73}" type="presParOf" srcId="{E1A243F3-CD9A-461A-ABAC-921338F360A6}" destId="{CCB8DF88-E253-4643-936E-49DDF2123F36}" srcOrd="0" destOrd="0" presId="urn:microsoft.com/office/officeart/2011/layout/HexagonRadial"/>
    <dgm:cxn modelId="{D06E65F4-43AA-42DC-BE7C-0EEEE0C49BDD}" type="presParOf" srcId="{5DF07D5A-9976-4BD6-B32E-724476DFE79A}" destId="{D9745E42-4F1F-4B94-8DBB-F8AD9F69E10B}" srcOrd="8" destOrd="0" presId="urn:microsoft.com/office/officeart/2011/layout/HexagonRadial"/>
    <dgm:cxn modelId="{418561C5-74F7-4CCD-BF24-C2540BC5A6D0}" type="presParOf" srcId="{5DF07D5A-9976-4BD6-B32E-724476DFE79A}" destId="{4943FAE5-F048-412C-BCB9-709CF57E87F3}" srcOrd="9" destOrd="0" presId="urn:microsoft.com/office/officeart/2011/layout/HexagonRadial"/>
    <dgm:cxn modelId="{A9B08CAB-5E79-4D78-A622-2461B739553F}" type="presParOf" srcId="{4943FAE5-F048-412C-BCB9-709CF57E87F3}" destId="{4D2C789F-4D3F-4175-AAC9-8CDD37EB3186}" srcOrd="0" destOrd="0" presId="urn:microsoft.com/office/officeart/2011/layout/HexagonRadial"/>
    <dgm:cxn modelId="{A4DA6022-CD6E-4F98-8861-EE5DB0768B07}" type="presParOf" srcId="{5DF07D5A-9976-4BD6-B32E-724476DFE79A}" destId="{921BE155-CED5-4AF7-8352-9C3F3EF05120}" srcOrd="10" destOrd="0" presId="urn:microsoft.com/office/officeart/2011/layout/HexagonRadial"/>
    <dgm:cxn modelId="{ABB996F6-B969-45E8-B474-3BB70DAA1C04}" type="presParOf" srcId="{5DF07D5A-9976-4BD6-B32E-724476DFE79A}" destId="{25E255CF-8DB0-4ABF-AD73-28DB0C3BAEA5}" srcOrd="11" destOrd="0" presId="urn:microsoft.com/office/officeart/2011/layout/HexagonRadial"/>
    <dgm:cxn modelId="{9C33C99F-5D7F-483B-BB24-1320F7E8F8E6}" type="presParOf" srcId="{25E255CF-8DB0-4ABF-AD73-28DB0C3BAEA5}" destId="{8624ABC7-33B0-47C4-AC1A-66F03FC190D8}" srcOrd="0" destOrd="0" presId="urn:microsoft.com/office/officeart/2011/layout/HexagonRadial"/>
    <dgm:cxn modelId="{AB759D23-733C-400D-925B-D5EF133AF269}" type="presParOf" srcId="{5DF07D5A-9976-4BD6-B32E-724476DFE79A}" destId="{B05A0E68-A661-4426-8D6D-899EE8F876E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3771AE-8779-46DF-AED2-A8905F734A2C}" type="doc">
      <dgm:prSet loTypeId="urn:microsoft.com/office/officeart/2005/8/layout/bProcess3" loCatId="process" qsTypeId="urn:microsoft.com/office/officeart/2005/8/quickstyle/simple1" qsCatId="simple" csTypeId="urn:microsoft.com/office/officeart/2005/8/colors/accent4_2" csCatId="accent4" phldr="1"/>
      <dgm:spPr/>
      <dgm:t>
        <a:bodyPr/>
        <a:lstStyle/>
        <a:p>
          <a:endParaRPr lang="en-US"/>
        </a:p>
      </dgm:t>
    </dgm:pt>
    <dgm:pt modelId="{D9C100CA-8971-42AA-B94D-3033853E756D}">
      <dgm:prSet phldrT="[Text]"/>
      <dgm:spPr/>
      <dgm:t>
        <a:bodyPr/>
        <a:lstStyle/>
        <a:p>
          <a:r>
            <a:rPr lang="en-US" dirty="0" smtClean="0"/>
            <a:t>March</a:t>
          </a:r>
          <a:endParaRPr lang="en-US" dirty="0"/>
        </a:p>
      </dgm:t>
    </dgm:pt>
    <dgm:pt modelId="{3C3F139D-DCF2-42D0-97B8-AC8F4D15F53D}" type="parTrans" cxnId="{E48FCB5E-D8A9-4E1E-88BD-D6D329940FD2}">
      <dgm:prSet/>
      <dgm:spPr/>
      <dgm:t>
        <a:bodyPr/>
        <a:lstStyle/>
        <a:p>
          <a:endParaRPr lang="en-US"/>
        </a:p>
      </dgm:t>
    </dgm:pt>
    <dgm:pt modelId="{A651DDB7-C02D-4BD0-A5E9-E1D9CEDC2D5D}" type="sibTrans" cxnId="{E48FCB5E-D8A9-4E1E-88BD-D6D329940FD2}">
      <dgm:prSet/>
      <dgm:spPr/>
      <dgm:t>
        <a:bodyPr/>
        <a:lstStyle/>
        <a:p>
          <a:endParaRPr lang="en-US"/>
        </a:p>
      </dgm:t>
    </dgm:pt>
    <dgm:pt modelId="{CE9651F1-ACB4-4B81-A0AB-BDA7C6CAFB8F}">
      <dgm:prSet phldrT="[Text]"/>
      <dgm:spPr/>
      <dgm:t>
        <a:bodyPr/>
        <a:lstStyle/>
        <a:p>
          <a:r>
            <a:rPr lang="en-US" dirty="0" smtClean="0"/>
            <a:t>May</a:t>
          </a:r>
          <a:endParaRPr lang="en-US" dirty="0"/>
        </a:p>
      </dgm:t>
    </dgm:pt>
    <dgm:pt modelId="{C5314159-EA2A-40B4-95C3-C1B4ECB07DBB}" type="parTrans" cxnId="{3E30E7B5-6D2A-4F4E-BE30-4A3CCE55AAF2}">
      <dgm:prSet/>
      <dgm:spPr/>
      <dgm:t>
        <a:bodyPr/>
        <a:lstStyle/>
        <a:p>
          <a:endParaRPr lang="en-US"/>
        </a:p>
      </dgm:t>
    </dgm:pt>
    <dgm:pt modelId="{6F54CAC7-D7CC-47E9-80D6-6A0DDCEB6BAF}" type="sibTrans" cxnId="{3E30E7B5-6D2A-4F4E-BE30-4A3CCE55AAF2}">
      <dgm:prSet/>
      <dgm:spPr/>
      <dgm:t>
        <a:bodyPr/>
        <a:lstStyle/>
        <a:p>
          <a:endParaRPr lang="en-US"/>
        </a:p>
      </dgm:t>
    </dgm:pt>
    <dgm:pt modelId="{CEFDEAE7-D53D-4C3B-9E10-25F796BA5AE1}">
      <dgm:prSet phldrT="[Text]"/>
      <dgm:spPr/>
      <dgm:t>
        <a:bodyPr/>
        <a:lstStyle/>
        <a:p>
          <a:r>
            <a:rPr lang="en-US" dirty="0" smtClean="0"/>
            <a:t>July</a:t>
          </a:r>
          <a:endParaRPr lang="en-US" dirty="0"/>
        </a:p>
      </dgm:t>
    </dgm:pt>
    <dgm:pt modelId="{0E7C338B-4331-415B-B908-0ECC14AC4D79}" type="parTrans" cxnId="{EC3860DF-E228-4DD1-8F61-2C92DB5D68D5}">
      <dgm:prSet/>
      <dgm:spPr/>
      <dgm:t>
        <a:bodyPr/>
        <a:lstStyle/>
        <a:p>
          <a:endParaRPr lang="en-US"/>
        </a:p>
      </dgm:t>
    </dgm:pt>
    <dgm:pt modelId="{659731C5-9B3E-4C6C-BCAA-72512CC0EFDD}" type="sibTrans" cxnId="{EC3860DF-E228-4DD1-8F61-2C92DB5D68D5}">
      <dgm:prSet/>
      <dgm:spPr/>
      <dgm:t>
        <a:bodyPr/>
        <a:lstStyle/>
        <a:p>
          <a:endParaRPr lang="en-US"/>
        </a:p>
      </dgm:t>
    </dgm:pt>
    <dgm:pt modelId="{F03F8703-2D6A-440A-8B11-01BA763147D4}">
      <dgm:prSet phldrT="[Text]"/>
      <dgm:spPr/>
      <dgm:t>
        <a:bodyPr/>
        <a:lstStyle/>
        <a:p>
          <a:r>
            <a:rPr lang="en-US" dirty="0" smtClean="0"/>
            <a:t>September</a:t>
          </a:r>
          <a:endParaRPr lang="en-US" dirty="0"/>
        </a:p>
      </dgm:t>
    </dgm:pt>
    <dgm:pt modelId="{E0BDEDF1-A854-4B87-84F0-A6EBDC3A032E}" type="parTrans" cxnId="{FAB5055F-D0C2-4FBE-AB8C-36E62113CC1E}">
      <dgm:prSet/>
      <dgm:spPr/>
      <dgm:t>
        <a:bodyPr/>
        <a:lstStyle/>
        <a:p>
          <a:endParaRPr lang="en-US"/>
        </a:p>
      </dgm:t>
    </dgm:pt>
    <dgm:pt modelId="{1FA5A32C-9CF8-498A-823D-A18711E300E6}" type="sibTrans" cxnId="{FAB5055F-D0C2-4FBE-AB8C-36E62113CC1E}">
      <dgm:prSet/>
      <dgm:spPr/>
      <dgm:t>
        <a:bodyPr/>
        <a:lstStyle/>
        <a:p>
          <a:endParaRPr lang="en-US"/>
        </a:p>
      </dgm:t>
    </dgm:pt>
    <dgm:pt modelId="{7F8DC987-1822-4C39-B584-E50D53B9CEBB}">
      <dgm:prSet phldrT="[Text]"/>
      <dgm:spPr/>
      <dgm:t>
        <a:bodyPr/>
        <a:lstStyle/>
        <a:p>
          <a:r>
            <a:rPr lang="en-US" dirty="0" smtClean="0"/>
            <a:t>November</a:t>
          </a:r>
          <a:endParaRPr lang="en-US" dirty="0"/>
        </a:p>
      </dgm:t>
    </dgm:pt>
    <dgm:pt modelId="{3D276821-B532-4705-ADE8-EC3ED6D7D441}" type="parTrans" cxnId="{41B09AB2-6865-49CB-89D1-239292F3254E}">
      <dgm:prSet/>
      <dgm:spPr/>
      <dgm:t>
        <a:bodyPr/>
        <a:lstStyle/>
        <a:p>
          <a:endParaRPr lang="en-US"/>
        </a:p>
      </dgm:t>
    </dgm:pt>
    <dgm:pt modelId="{A5689C88-AFAB-423E-9CC0-3B51BFB36F50}" type="sibTrans" cxnId="{41B09AB2-6865-49CB-89D1-239292F3254E}">
      <dgm:prSet/>
      <dgm:spPr/>
      <dgm:t>
        <a:bodyPr/>
        <a:lstStyle/>
        <a:p>
          <a:endParaRPr lang="en-US"/>
        </a:p>
      </dgm:t>
    </dgm:pt>
    <dgm:pt modelId="{B0A2610F-5A9D-4C20-A7AB-77BDFD24BD0C}">
      <dgm:prSet phldrT="[Text]"/>
      <dgm:spPr/>
      <dgm:t>
        <a:bodyPr/>
        <a:lstStyle/>
        <a:p>
          <a:r>
            <a:rPr lang="en-US" smtClean="0"/>
            <a:t>January</a:t>
          </a:r>
          <a:endParaRPr lang="en-US" dirty="0"/>
        </a:p>
      </dgm:t>
    </dgm:pt>
    <dgm:pt modelId="{37FD7359-FE0D-44F0-89E1-EF5EA4011AB3}" type="parTrans" cxnId="{9790CF6B-8410-4C7E-8C6E-89A64F2A0170}">
      <dgm:prSet/>
      <dgm:spPr/>
      <dgm:t>
        <a:bodyPr/>
        <a:lstStyle/>
        <a:p>
          <a:endParaRPr lang="en-US"/>
        </a:p>
      </dgm:t>
    </dgm:pt>
    <dgm:pt modelId="{202F3212-5497-41F7-AA40-B0B1D8E9781F}" type="sibTrans" cxnId="{9790CF6B-8410-4C7E-8C6E-89A64F2A0170}">
      <dgm:prSet/>
      <dgm:spPr/>
      <dgm:t>
        <a:bodyPr/>
        <a:lstStyle/>
        <a:p>
          <a:endParaRPr lang="en-US"/>
        </a:p>
      </dgm:t>
    </dgm:pt>
    <dgm:pt modelId="{C6CDCBEC-2FF7-4646-B813-7D12D0306CD3}" type="pres">
      <dgm:prSet presAssocID="{AF3771AE-8779-46DF-AED2-A8905F734A2C}" presName="Name0" presStyleCnt="0">
        <dgm:presLayoutVars>
          <dgm:dir/>
          <dgm:resizeHandles val="exact"/>
        </dgm:presLayoutVars>
      </dgm:prSet>
      <dgm:spPr/>
      <dgm:t>
        <a:bodyPr/>
        <a:lstStyle/>
        <a:p>
          <a:endParaRPr lang="en-US"/>
        </a:p>
      </dgm:t>
    </dgm:pt>
    <dgm:pt modelId="{38C76ACE-FB76-4C0C-96BF-72F475952FE7}" type="pres">
      <dgm:prSet presAssocID="{B0A2610F-5A9D-4C20-A7AB-77BDFD24BD0C}" presName="node" presStyleLbl="node1" presStyleIdx="0" presStyleCnt="6">
        <dgm:presLayoutVars>
          <dgm:bulletEnabled val="1"/>
        </dgm:presLayoutVars>
      </dgm:prSet>
      <dgm:spPr/>
      <dgm:t>
        <a:bodyPr/>
        <a:lstStyle/>
        <a:p>
          <a:endParaRPr lang="en-US"/>
        </a:p>
      </dgm:t>
    </dgm:pt>
    <dgm:pt modelId="{7548B535-CF43-4FC5-8343-F2E7157B217B}" type="pres">
      <dgm:prSet presAssocID="{202F3212-5497-41F7-AA40-B0B1D8E9781F}" presName="sibTrans" presStyleLbl="sibTrans1D1" presStyleIdx="0" presStyleCnt="5"/>
      <dgm:spPr/>
      <dgm:t>
        <a:bodyPr/>
        <a:lstStyle/>
        <a:p>
          <a:endParaRPr lang="en-US"/>
        </a:p>
      </dgm:t>
    </dgm:pt>
    <dgm:pt modelId="{FAF2D4B9-4A52-46BE-B32A-1AA1DBD7062E}" type="pres">
      <dgm:prSet presAssocID="{202F3212-5497-41F7-AA40-B0B1D8E9781F}" presName="connectorText" presStyleLbl="sibTrans1D1" presStyleIdx="0" presStyleCnt="5"/>
      <dgm:spPr/>
      <dgm:t>
        <a:bodyPr/>
        <a:lstStyle/>
        <a:p>
          <a:endParaRPr lang="en-US"/>
        </a:p>
      </dgm:t>
    </dgm:pt>
    <dgm:pt modelId="{1D2481AE-46CC-4DD7-9D01-D49858918AF8}" type="pres">
      <dgm:prSet presAssocID="{D9C100CA-8971-42AA-B94D-3033853E756D}" presName="node" presStyleLbl="node1" presStyleIdx="1" presStyleCnt="6">
        <dgm:presLayoutVars>
          <dgm:bulletEnabled val="1"/>
        </dgm:presLayoutVars>
      </dgm:prSet>
      <dgm:spPr/>
      <dgm:t>
        <a:bodyPr/>
        <a:lstStyle/>
        <a:p>
          <a:endParaRPr lang="en-US"/>
        </a:p>
      </dgm:t>
    </dgm:pt>
    <dgm:pt modelId="{6C59D431-32B3-4284-A6F8-2EB8C08CDB4E}" type="pres">
      <dgm:prSet presAssocID="{A651DDB7-C02D-4BD0-A5E9-E1D9CEDC2D5D}" presName="sibTrans" presStyleLbl="sibTrans1D1" presStyleIdx="1" presStyleCnt="5"/>
      <dgm:spPr/>
      <dgm:t>
        <a:bodyPr/>
        <a:lstStyle/>
        <a:p>
          <a:endParaRPr lang="en-US"/>
        </a:p>
      </dgm:t>
    </dgm:pt>
    <dgm:pt modelId="{CFF1BA95-B2E3-4037-B69A-8B74DAA8A459}" type="pres">
      <dgm:prSet presAssocID="{A651DDB7-C02D-4BD0-A5E9-E1D9CEDC2D5D}" presName="connectorText" presStyleLbl="sibTrans1D1" presStyleIdx="1" presStyleCnt="5"/>
      <dgm:spPr/>
      <dgm:t>
        <a:bodyPr/>
        <a:lstStyle/>
        <a:p>
          <a:endParaRPr lang="en-US"/>
        </a:p>
      </dgm:t>
    </dgm:pt>
    <dgm:pt modelId="{DD6A5FFB-2652-42E3-8CA9-3F6713A73F5F}" type="pres">
      <dgm:prSet presAssocID="{CE9651F1-ACB4-4B81-A0AB-BDA7C6CAFB8F}" presName="node" presStyleLbl="node1" presStyleIdx="2" presStyleCnt="6">
        <dgm:presLayoutVars>
          <dgm:bulletEnabled val="1"/>
        </dgm:presLayoutVars>
      </dgm:prSet>
      <dgm:spPr/>
      <dgm:t>
        <a:bodyPr/>
        <a:lstStyle/>
        <a:p>
          <a:endParaRPr lang="en-US"/>
        </a:p>
      </dgm:t>
    </dgm:pt>
    <dgm:pt modelId="{647AF2E2-761A-4EDD-8AF4-CCC65E46BA23}" type="pres">
      <dgm:prSet presAssocID="{6F54CAC7-D7CC-47E9-80D6-6A0DDCEB6BAF}" presName="sibTrans" presStyleLbl="sibTrans1D1" presStyleIdx="2" presStyleCnt="5"/>
      <dgm:spPr/>
      <dgm:t>
        <a:bodyPr/>
        <a:lstStyle/>
        <a:p>
          <a:endParaRPr lang="en-US"/>
        </a:p>
      </dgm:t>
    </dgm:pt>
    <dgm:pt modelId="{AE48D9DC-7B3E-43D9-A4AF-B0152CF9D286}" type="pres">
      <dgm:prSet presAssocID="{6F54CAC7-D7CC-47E9-80D6-6A0DDCEB6BAF}" presName="connectorText" presStyleLbl="sibTrans1D1" presStyleIdx="2" presStyleCnt="5"/>
      <dgm:spPr/>
      <dgm:t>
        <a:bodyPr/>
        <a:lstStyle/>
        <a:p>
          <a:endParaRPr lang="en-US"/>
        </a:p>
      </dgm:t>
    </dgm:pt>
    <dgm:pt modelId="{B3874F93-E635-4620-8E48-A32AFF042A50}" type="pres">
      <dgm:prSet presAssocID="{CEFDEAE7-D53D-4C3B-9E10-25F796BA5AE1}" presName="node" presStyleLbl="node1" presStyleIdx="3" presStyleCnt="6">
        <dgm:presLayoutVars>
          <dgm:bulletEnabled val="1"/>
        </dgm:presLayoutVars>
      </dgm:prSet>
      <dgm:spPr/>
      <dgm:t>
        <a:bodyPr/>
        <a:lstStyle/>
        <a:p>
          <a:endParaRPr lang="en-US"/>
        </a:p>
      </dgm:t>
    </dgm:pt>
    <dgm:pt modelId="{C5DD4566-4284-4FD2-A62E-0ACB512E0C04}" type="pres">
      <dgm:prSet presAssocID="{659731C5-9B3E-4C6C-BCAA-72512CC0EFDD}" presName="sibTrans" presStyleLbl="sibTrans1D1" presStyleIdx="3" presStyleCnt="5"/>
      <dgm:spPr/>
      <dgm:t>
        <a:bodyPr/>
        <a:lstStyle/>
        <a:p>
          <a:endParaRPr lang="en-US"/>
        </a:p>
      </dgm:t>
    </dgm:pt>
    <dgm:pt modelId="{973C6A68-7DCB-42B1-8B86-3CCB31162C1E}" type="pres">
      <dgm:prSet presAssocID="{659731C5-9B3E-4C6C-BCAA-72512CC0EFDD}" presName="connectorText" presStyleLbl="sibTrans1D1" presStyleIdx="3" presStyleCnt="5"/>
      <dgm:spPr/>
      <dgm:t>
        <a:bodyPr/>
        <a:lstStyle/>
        <a:p>
          <a:endParaRPr lang="en-US"/>
        </a:p>
      </dgm:t>
    </dgm:pt>
    <dgm:pt modelId="{0C63BB10-6282-49BA-91B7-F4606D77FA78}" type="pres">
      <dgm:prSet presAssocID="{F03F8703-2D6A-440A-8B11-01BA763147D4}" presName="node" presStyleLbl="node1" presStyleIdx="4" presStyleCnt="6">
        <dgm:presLayoutVars>
          <dgm:bulletEnabled val="1"/>
        </dgm:presLayoutVars>
      </dgm:prSet>
      <dgm:spPr/>
      <dgm:t>
        <a:bodyPr/>
        <a:lstStyle/>
        <a:p>
          <a:endParaRPr lang="en-US"/>
        </a:p>
      </dgm:t>
    </dgm:pt>
    <dgm:pt modelId="{3E45B172-D81B-4394-9109-2F624E4C9C66}" type="pres">
      <dgm:prSet presAssocID="{1FA5A32C-9CF8-498A-823D-A18711E300E6}" presName="sibTrans" presStyleLbl="sibTrans1D1" presStyleIdx="4" presStyleCnt="5"/>
      <dgm:spPr/>
      <dgm:t>
        <a:bodyPr/>
        <a:lstStyle/>
        <a:p>
          <a:endParaRPr lang="en-US"/>
        </a:p>
      </dgm:t>
    </dgm:pt>
    <dgm:pt modelId="{4DC3E13F-985F-4CF3-ABA5-94238DA23C99}" type="pres">
      <dgm:prSet presAssocID="{1FA5A32C-9CF8-498A-823D-A18711E300E6}" presName="connectorText" presStyleLbl="sibTrans1D1" presStyleIdx="4" presStyleCnt="5"/>
      <dgm:spPr/>
      <dgm:t>
        <a:bodyPr/>
        <a:lstStyle/>
        <a:p>
          <a:endParaRPr lang="en-US"/>
        </a:p>
      </dgm:t>
    </dgm:pt>
    <dgm:pt modelId="{61293134-2534-4B34-82BD-AFE690E30697}" type="pres">
      <dgm:prSet presAssocID="{7F8DC987-1822-4C39-B584-E50D53B9CEBB}" presName="node" presStyleLbl="node1" presStyleIdx="5" presStyleCnt="6">
        <dgm:presLayoutVars>
          <dgm:bulletEnabled val="1"/>
        </dgm:presLayoutVars>
      </dgm:prSet>
      <dgm:spPr/>
      <dgm:t>
        <a:bodyPr/>
        <a:lstStyle/>
        <a:p>
          <a:endParaRPr lang="en-US"/>
        </a:p>
      </dgm:t>
    </dgm:pt>
  </dgm:ptLst>
  <dgm:cxnLst>
    <dgm:cxn modelId="{014CE19A-317D-44F9-AD49-EB1EAB65FB94}" type="presOf" srcId="{CE9651F1-ACB4-4B81-A0AB-BDA7C6CAFB8F}" destId="{DD6A5FFB-2652-42E3-8CA9-3F6713A73F5F}" srcOrd="0" destOrd="0" presId="urn:microsoft.com/office/officeart/2005/8/layout/bProcess3"/>
    <dgm:cxn modelId="{EC3860DF-E228-4DD1-8F61-2C92DB5D68D5}" srcId="{AF3771AE-8779-46DF-AED2-A8905F734A2C}" destId="{CEFDEAE7-D53D-4C3B-9E10-25F796BA5AE1}" srcOrd="3" destOrd="0" parTransId="{0E7C338B-4331-415B-B908-0ECC14AC4D79}" sibTransId="{659731C5-9B3E-4C6C-BCAA-72512CC0EFDD}"/>
    <dgm:cxn modelId="{009F4D79-8579-4B96-9F42-AAB85FABCA87}" type="presOf" srcId="{659731C5-9B3E-4C6C-BCAA-72512CC0EFDD}" destId="{973C6A68-7DCB-42B1-8B86-3CCB31162C1E}" srcOrd="1" destOrd="0" presId="urn:microsoft.com/office/officeart/2005/8/layout/bProcess3"/>
    <dgm:cxn modelId="{236FD6DF-7540-44FA-BACC-AD462B480958}" type="presOf" srcId="{B0A2610F-5A9D-4C20-A7AB-77BDFD24BD0C}" destId="{38C76ACE-FB76-4C0C-96BF-72F475952FE7}" srcOrd="0" destOrd="0" presId="urn:microsoft.com/office/officeart/2005/8/layout/bProcess3"/>
    <dgm:cxn modelId="{9790CF6B-8410-4C7E-8C6E-89A64F2A0170}" srcId="{AF3771AE-8779-46DF-AED2-A8905F734A2C}" destId="{B0A2610F-5A9D-4C20-A7AB-77BDFD24BD0C}" srcOrd="0" destOrd="0" parTransId="{37FD7359-FE0D-44F0-89E1-EF5EA4011AB3}" sibTransId="{202F3212-5497-41F7-AA40-B0B1D8E9781F}"/>
    <dgm:cxn modelId="{41B09AB2-6865-49CB-89D1-239292F3254E}" srcId="{AF3771AE-8779-46DF-AED2-A8905F734A2C}" destId="{7F8DC987-1822-4C39-B584-E50D53B9CEBB}" srcOrd="5" destOrd="0" parTransId="{3D276821-B532-4705-ADE8-EC3ED6D7D441}" sibTransId="{A5689C88-AFAB-423E-9CC0-3B51BFB36F50}"/>
    <dgm:cxn modelId="{FAB5055F-D0C2-4FBE-AB8C-36E62113CC1E}" srcId="{AF3771AE-8779-46DF-AED2-A8905F734A2C}" destId="{F03F8703-2D6A-440A-8B11-01BA763147D4}" srcOrd="4" destOrd="0" parTransId="{E0BDEDF1-A854-4B87-84F0-A6EBDC3A032E}" sibTransId="{1FA5A32C-9CF8-498A-823D-A18711E300E6}"/>
    <dgm:cxn modelId="{2227DC0B-E4AC-4563-AC1A-D83C1D91C274}" type="presOf" srcId="{6F54CAC7-D7CC-47E9-80D6-6A0DDCEB6BAF}" destId="{647AF2E2-761A-4EDD-8AF4-CCC65E46BA23}" srcOrd="0" destOrd="0" presId="urn:microsoft.com/office/officeart/2005/8/layout/bProcess3"/>
    <dgm:cxn modelId="{3E30E7B5-6D2A-4F4E-BE30-4A3CCE55AAF2}" srcId="{AF3771AE-8779-46DF-AED2-A8905F734A2C}" destId="{CE9651F1-ACB4-4B81-A0AB-BDA7C6CAFB8F}" srcOrd="2" destOrd="0" parTransId="{C5314159-EA2A-40B4-95C3-C1B4ECB07DBB}" sibTransId="{6F54CAC7-D7CC-47E9-80D6-6A0DDCEB6BAF}"/>
    <dgm:cxn modelId="{598802EB-CFF1-41C1-8A9A-EE99BF772262}" type="presOf" srcId="{CEFDEAE7-D53D-4C3B-9E10-25F796BA5AE1}" destId="{B3874F93-E635-4620-8E48-A32AFF042A50}" srcOrd="0" destOrd="0" presId="urn:microsoft.com/office/officeart/2005/8/layout/bProcess3"/>
    <dgm:cxn modelId="{D5E783CD-F381-4464-B3B2-F9ACE4F04D94}" type="presOf" srcId="{202F3212-5497-41F7-AA40-B0B1D8E9781F}" destId="{FAF2D4B9-4A52-46BE-B32A-1AA1DBD7062E}" srcOrd="1" destOrd="0" presId="urn:microsoft.com/office/officeart/2005/8/layout/bProcess3"/>
    <dgm:cxn modelId="{8B1C4A0B-392F-4328-8237-BFE37FA7D678}" type="presOf" srcId="{1FA5A32C-9CF8-498A-823D-A18711E300E6}" destId="{3E45B172-D81B-4394-9109-2F624E4C9C66}" srcOrd="0" destOrd="0" presId="urn:microsoft.com/office/officeart/2005/8/layout/bProcess3"/>
    <dgm:cxn modelId="{73B433F1-8BE3-4687-9740-CF1E6465B89D}" type="presOf" srcId="{A651DDB7-C02D-4BD0-A5E9-E1D9CEDC2D5D}" destId="{6C59D431-32B3-4284-A6F8-2EB8C08CDB4E}" srcOrd="0" destOrd="0" presId="urn:microsoft.com/office/officeart/2005/8/layout/bProcess3"/>
    <dgm:cxn modelId="{DE2868D7-FEE9-4C91-B4D1-C6812C069646}" type="presOf" srcId="{7F8DC987-1822-4C39-B584-E50D53B9CEBB}" destId="{61293134-2534-4B34-82BD-AFE690E30697}" srcOrd="0" destOrd="0" presId="urn:microsoft.com/office/officeart/2005/8/layout/bProcess3"/>
    <dgm:cxn modelId="{C57088DE-7440-43D0-AE6F-88A631C93EAA}" type="presOf" srcId="{659731C5-9B3E-4C6C-BCAA-72512CC0EFDD}" destId="{C5DD4566-4284-4FD2-A62E-0ACB512E0C04}" srcOrd="0" destOrd="0" presId="urn:microsoft.com/office/officeart/2005/8/layout/bProcess3"/>
    <dgm:cxn modelId="{E48FCB5E-D8A9-4E1E-88BD-D6D329940FD2}" srcId="{AF3771AE-8779-46DF-AED2-A8905F734A2C}" destId="{D9C100CA-8971-42AA-B94D-3033853E756D}" srcOrd="1" destOrd="0" parTransId="{3C3F139D-DCF2-42D0-97B8-AC8F4D15F53D}" sibTransId="{A651DDB7-C02D-4BD0-A5E9-E1D9CEDC2D5D}"/>
    <dgm:cxn modelId="{AD0D05FC-AABF-41D3-BB95-F57D51931ED6}" type="presOf" srcId="{6F54CAC7-D7CC-47E9-80D6-6A0DDCEB6BAF}" destId="{AE48D9DC-7B3E-43D9-A4AF-B0152CF9D286}" srcOrd="1" destOrd="0" presId="urn:microsoft.com/office/officeart/2005/8/layout/bProcess3"/>
    <dgm:cxn modelId="{8EFD2BEE-AF3F-44FF-A667-1C3DC7CBF394}" type="presOf" srcId="{D9C100CA-8971-42AA-B94D-3033853E756D}" destId="{1D2481AE-46CC-4DD7-9D01-D49858918AF8}" srcOrd="0" destOrd="0" presId="urn:microsoft.com/office/officeart/2005/8/layout/bProcess3"/>
    <dgm:cxn modelId="{4B014FB4-8F4B-47BB-AC66-94D73E38FDC9}" type="presOf" srcId="{AF3771AE-8779-46DF-AED2-A8905F734A2C}" destId="{C6CDCBEC-2FF7-4646-B813-7D12D0306CD3}" srcOrd="0" destOrd="0" presId="urn:microsoft.com/office/officeart/2005/8/layout/bProcess3"/>
    <dgm:cxn modelId="{6958D701-5B32-4D0C-804E-2644FB4F7000}" type="presOf" srcId="{1FA5A32C-9CF8-498A-823D-A18711E300E6}" destId="{4DC3E13F-985F-4CF3-ABA5-94238DA23C99}" srcOrd="1" destOrd="0" presId="urn:microsoft.com/office/officeart/2005/8/layout/bProcess3"/>
    <dgm:cxn modelId="{C362A925-DC32-44D2-B807-07F56DD949EB}" type="presOf" srcId="{F03F8703-2D6A-440A-8B11-01BA763147D4}" destId="{0C63BB10-6282-49BA-91B7-F4606D77FA78}" srcOrd="0" destOrd="0" presId="urn:microsoft.com/office/officeart/2005/8/layout/bProcess3"/>
    <dgm:cxn modelId="{DA2C1E75-7DCC-46F5-BBFA-91B6DBC766FC}" type="presOf" srcId="{202F3212-5497-41F7-AA40-B0B1D8E9781F}" destId="{7548B535-CF43-4FC5-8343-F2E7157B217B}" srcOrd="0" destOrd="0" presId="urn:microsoft.com/office/officeart/2005/8/layout/bProcess3"/>
    <dgm:cxn modelId="{8778F4B8-4319-4C56-B7E0-9C0C2B2243FB}" type="presOf" srcId="{A651DDB7-C02D-4BD0-A5E9-E1D9CEDC2D5D}" destId="{CFF1BA95-B2E3-4037-B69A-8B74DAA8A459}" srcOrd="1" destOrd="0" presId="urn:microsoft.com/office/officeart/2005/8/layout/bProcess3"/>
    <dgm:cxn modelId="{A217DA01-26E0-4756-9E74-183995F042E6}" type="presParOf" srcId="{C6CDCBEC-2FF7-4646-B813-7D12D0306CD3}" destId="{38C76ACE-FB76-4C0C-96BF-72F475952FE7}" srcOrd="0" destOrd="0" presId="urn:microsoft.com/office/officeart/2005/8/layout/bProcess3"/>
    <dgm:cxn modelId="{1AD96565-1A98-46DB-B238-25106D3221C9}" type="presParOf" srcId="{C6CDCBEC-2FF7-4646-B813-7D12D0306CD3}" destId="{7548B535-CF43-4FC5-8343-F2E7157B217B}" srcOrd="1" destOrd="0" presId="urn:microsoft.com/office/officeart/2005/8/layout/bProcess3"/>
    <dgm:cxn modelId="{9B51BC8F-789C-46DB-ACAF-CB06FCFB3C10}" type="presParOf" srcId="{7548B535-CF43-4FC5-8343-F2E7157B217B}" destId="{FAF2D4B9-4A52-46BE-B32A-1AA1DBD7062E}" srcOrd="0" destOrd="0" presId="urn:microsoft.com/office/officeart/2005/8/layout/bProcess3"/>
    <dgm:cxn modelId="{84185E70-AEA7-4C1C-BF4D-F4633949C60A}" type="presParOf" srcId="{C6CDCBEC-2FF7-4646-B813-7D12D0306CD3}" destId="{1D2481AE-46CC-4DD7-9D01-D49858918AF8}" srcOrd="2" destOrd="0" presId="urn:microsoft.com/office/officeart/2005/8/layout/bProcess3"/>
    <dgm:cxn modelId="{AAD05499-69FF-4DAB-8D78-D54633F53D98}" type="presParOf" srcId="{C6CDCBEC-2FF7-4646-B813-7D12D0306CD3}" destId="{6C59D431-32B3-4284-A6F8-2EB8C08CDB4E}" srcOrd="3" destOrd="0" presId="urn:microsoft.com/office/officeart/2005/8/layout/bProcess3"/>
    <dgm:cxn modelId="{A22770B1-D506-4F46-9525-B8FE6E94CCB3}" type="presParOf" srcId="{6C59D431-32B3-4284-A6F8-2EB8C08CDB4E}" destId="{CFF1BA95-B2E3-4037-B69A-8B74DAA8A459}" srcOrd="0" destOrd="0" presId="urn:microsoft.com/office/officeart/2005/8/layout/bProcess3"/>
    <dgm:cxn modelId="{A276C94C-CF0E-494B-9619-84C0246E6FEB}" type="presParOf" srcId="{C6CDCBEC-2FF7-4646-B813-7D12D0306CD3}" destId="{DD6A5FFB-2652-42E3-8CA9-3F6713A73F5F}" srcOrd="4" destOrd="0" presId="urn:microsoft.com/office/officeart/2005/8/layout/bProcess3"/>
    <dgm:cxn modelId="{F47F56D9-3747-45E7-8E6D-37789F87E84C}" type="presParOf" srcId="{C6CDCBEC-2FF7-4646-B813-7D12D0306CD3}" destId="{647AF2E2-761A-4EDD-8AF4-CCC65E46BA23}" srcOrd="5" destOrd="0" presId="urn:microsoft.com/office/officeart/2005/8/layout/bProcess3"/>
    <dgm:cxn modelId="{3ED9EB7C-9958-41C8-9720-8D4FC821E17B}" type="presParOf" srcId="{647AF2E2-761A-4EDD-8AF4-CCC65E46BA23}" destId="{AE48D9DC-7B3E-43D9-A4AF-B0152CF9D286}" srcOrd="0" destOrd="0" presId="urn:microsoft.com/office/officeart/2005/8/layout/bProcess3"/>
    <dgm:cxn modelId="{203D8EF7-AEF4-45D1-A9C9-C183A2B90989}" type="presParOf" srcId="{C6CDCBEC-2FF7-4646-B813-7D12D0306CD3}" destId="{B3874F93-E635-4620-8E48-A32AFF042A50}" srcOrd="6" destOrd="0" presId="urn:microsoft.com/office/officeart/2005/8/layout/bProcess3"/>
    <dgm:cxn modelId="{C909657A-6792-44F2-9DD1-1F742FC69B8E}" type="presParOf" srcId="{C6CDCBEC-2FF7-4646-B813-7D12D0306CD3}" destId="{C5DD4566-4284-4FD2-A62E-0ACB512E0C04}" srcOrd="7" destOrd="0" presId="urn:microsoft.com/office/officeart/2005/8/layout/bProcess3"/>
    <dgm:cxn modelId="{DD016B80-5EED-4F4C-93A3-79245D121794}" type="presParOf" srcId="{C5DD4566-4284-4FD2-A62E-0ACB512E0C04}" destId="{973C6A68-7DCB-42B1-8B86-3CCB31162C1E}" srcOrd="0" destOrd="0" presId="urn:microsoft.com/office/officeart/2005/8/layout/bProcess3"/>
    <dgm:cxn modelId="{EAB73676-132B-4798-A572-BBDA7EE3C671}" type="presParOf" srcId="{C6CDCBEC-2FF7-4646-B813-7D12D0306CD3}" destId="{0C63BB10-6282-49BA-91B7-F4606D77FA78}" srcOrd="8" destOrd="0" presId="urn:microsoft.com/office/officeart/2005/8/layout/bProcess3"/>
    <dgm:cxn modelId="{F355268E-A302-4F38-8171-7B3669FF4682}" type="presParOf" srcId="{C6CDCBEC-2FF7-4646-B813-7D12D0306CD3}" destId="{3E45B172-D81B-4394-9109-2F624E4C9C66}" srcOrd="9" destOrd="0" presId="urn:microsoft.com/office/officeart/2005/8/layout/bProcess3"/>
    <dgm:cxn modelId="{A6CCED1E-C542-4F4A-92B6-2911832F4D37}" type="presParOf" srcId="{3E45B172-D81B-4394-9109-2F624E4C9C66}" destId="{4DC3E13F-985F-4CF3-ABA5-94238DA23C99}" srcOrd="0" destOrd="0" presId="urn:microsoft.com/office/officeart/2005/8/layout/bProcess3"/>
    <dgm:cxn modelId="{929F3D0A-AAAA-456B-87D4-65C7E663EB4F}" type="presParOf" srcId="{C6CDCBEC-2FF7-4646-B813-7D12D0306CD3}" destId="{61293134-2534-4B34-82BD-AFE690E30697}"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A5385A-065C-44F6-B1B4-CB78717F7B6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53B27C34-0F13-4992-876A-35FDBEA0C4EF}">
      <dgm:prSet phldrT="[Text]"/>
      <dgm:spPr/>
      <dgm:t>
        <a:bodyPr/>
        <a:lstStyle/>
        <a:p>
          <a:r>
            <a:rPr lang="en-US" dirty="0" smtClean="0"/>
            <a:t>1</a:t>
          </a:r>
          <a:br>
            <a:rPr lang="en-US" dirty="0" smtClean="0"/>
          </a:br>
          <a:r>
            <a:rPr lang="en-US" dirty="0" smtClean="0"/>
            <a:t>Poor</a:t>
          </a:r>
          <a:endParaRPr lang="en-US" dirty="0"/>
        </a:p>
      </dgm:t>
    </dgm:pt>
    <dgm:pt modelId="{8EAC3328-A855-47BF-8EE5-43DC299BC973}" type="parTrans" cxnId="{4F62DAAD-ADDA-4CCF-A33A-590A35AB4E05}">
      <dgm:prSet/>
      <dgm:spPr/>
      <dgm:t>
        <a:bodyPr/>
        <a:lstStyle/>
        <a:p>
          <a:endParaRPr lang="en-US"/>
        </a:p>
      </dgm:t>
    </dgm:pt>
    <dgm:pt modelId="{819C66AF-5053-41F1-BC1C-A8D4084AAB1B}" type="sibTrans" cxnId="{4F62DAAD-ADDA-4CCF-A33A-590A35AB4E05}">
      <dgm:prSet/>
      <dgm:spPr/>
      <dgm:t>
        <a:bodyPr/>
        <a:lstStyle/>
        <a:p>
          <a:endParaRPr lang="en-US"/>
        </a:p>
      </dgm:t>
    </dgm:pt>
    <dgm:pt modelId="{DCC02660-E60D-4B5A-8AF6-556A00B34D06}">
      <dgm:prSet phldrT="[Text]"/>
      <dgm:spPr/>
      <dgm:t>
        <a:bodyPr/>
        <a:lstStyle/>
        <a:p>
          <a:r>
            <a:rPr lang="en-US" dirty="0" smtClean="0"/>
            <a:t>3 Satisfactory</a:t>
          </a:r>
          <a:endParaRPr lang="en-US" dirty="0"/>
        </a:p>
      </dgm:t>
    </dgm:pt>
    <dgm:pt modelId="{147AAE0D-20EC-482D-AFAE-E8E92D67A123}" type="parTrans" cxnId="{947D9A0F-8667-4585-88FB-74AF86940CD9}">
      <dgm:prSet/>
      <dgm:spPr/>
      <dgm:t>
        <a:bodyPr/>
        <a:lstStyle/>
        <a:p>
          <a:endParaRPr lang="en-US"/>
        </a:p>
      </dgm:t>
    </dgm:pt>
    <dgm:pt modelId="{9922B26A-E1D3-420B-A1C8-CFAF4BEDB15D}" type="sibTrans" cxnId="{947D9A0F-8667-4585-88FB-74AF86940CD9}">
      <dgm:prSet/>
      <dgm:spPr/>
      <dgm:t>
        <a:bodyPr/>
        <a:lstStyle/>
        <a:p>
          <a:endParaRPr lang="en-US"/>
        </a:p>
      </dgm:t>
    </dgm:pt>
    <dgm:pt modelId="{9E333059-6FB6-49DE-BCEE-FFCD95137F86}">
      <dgm:prSet phldrT="[Text]"/>
      <dgm:spPr/>
      <dgm:t>
        <a:bodyPr/>
        <a:lstStyle/>
        <a:p>
          <a:r>
            <a:rPr lang="en-US" dirty="0" smtClean="0"/>
            <a:t>4 </a:t>
          </a:r>
          <a:br>
            <a:rPr lang="en-US" dirty="0" smtClean="0"/>
          </a:br>
          <a:r>
            <a:rPr lang="en-US" dirty="0" smtClean="0"/>
            <a:t>Good</a:t>
          </a:r>
          <a:endParaRPr lang="en-US" dirty="0"/>
        </a:p>
      </dgm:t>
    </dgm:pt>
    <dgm:pt modelId="{DB9ED5A6-49CD-465F-9349-8B1AF109FFE0}" type="parTrans" cxnId="{9CE841BE-CCCE-4596-845D-7D4AC2A7EA29}">
      <dgm:prSet/>
      <dgm:spPr/>
      <dgm:t>
        <a:bodyPr/>
        <a:lstStyle/>
        <a:p>
          <a:endParaRPr lang="en-US"/>
        </a:p>
      </dgm:t>
    </dgm:pt>
    <dgm:pt modelId="{34A40675-D6FF-4A47-BBAC-6E0CB5594857}" type="sibTrans" cxnId="{9CE841BE-CCCE-4596-845D-7D4AC2A7EA29}">
      <dgm:prSet/>
      <dgm:spPr/>
      <dgm:t>
        <a:bodyPr/>
        <a:lstStyle/>
        <a:p>
          <a:endParaRPr lang="en-US"/>
        </a:p>
      </dgm:t>
    </dgm:pt>
    <dgm:pt modelId="{2BB70A2D-46F9-4041-86D4-45075E47F380}">
      <dgm:prSet phldrT="[Text]"/>
      <dgm:spPr/>
      <dgm:t>
        <a:bodyPr/>
        <a:lstStyle/>
        <a:p>
          <a:r>
            <a:rPr lang="en-US" dirty="0" smtClean="0"/>
            <a:t>2</a:t>
          </a:r>
          <a:br>
            <a:rPr lang="en-US" dirty="0" smtClean="0"/>
          </a:br>
          <a:r>
            <a:rPr lang="en-US" dirty="0" smtClean="0"/>
            <a:t>Narrowly missed</a:t>
          </a:r>
          <a:endParaRPr lang="en-US" dirty="0"/>
        </a:p>
      </dgm:t>
    </dgm:pt>
    <dgm:pt modelId="{531B3345-6FAD-4572-9CA4-9F81EA1FEADE}" type="parTrans" cxnId="{6150900C-E55C-4E5A-A062-E7FF95E0E5F4}">
      <dgm:prSet/>
      <dgm:spPr/>
      <dgm:t>
        <a:bodyPr/>
        <a:lstStyle/>
        <a:p>
          <a:endParaRPr lang="en-US"/>
        </a:p>
      </dgm:t>
    </dgm:pt>
    <dgm:pt modelId="{1B8D0214-A746-4D75-8315-D2BE7D9B265E}" type="sibTrans" cxnId="{6150900C-E55C-4E5A-A062-E7FF95E0E5F4}">
      <dgm:prSet/>
      <dgm:spPr/>
      <dgm:t>
        <a:bodyPr/>
        <a:lstStyle/>
        <a:p>
          <a:endParaRPr lang="en-US"/>
        </a:p>
      </dgm:t>
    </dgm:pt>
    <dgm:pt modelId="{EF8D13B9-EB42-4257-B792-42BC79DE7EA2}" type="pres">
      <dgm:prSet presAssocID="{09A5385A-065C-44F6-B1B4-CB78717F7B6F}" presName="diagram" presStyleCnt="0">
        <dgm:presLayoutVars>
          <dgm:dir/>
          <dgm:resizeHandles val="exact"/>
        </dgm:presLayoutVars>
      </dgm:prSet>
      <dgm:spPr/>
      <dgm:t>
        <a:bodyPr/>
        <a:lstStyle/>
        <a:p>
          <a:endParaRPr lang="en-US"/>
        </a:p>
      </dgm:t>
    </dgm:pt>
    <dgm:pt modelId="{A83860DF-EDCE-4243-9613-1A95E158B2BD}" type="pres">
      <dgm:prSet presAssocID="{53B27C34-0F13-4992-876A-35FDBEA0C4EF}" presName="node" presStyleLbl="node1" presStyleIdx="0" presStyleCnt="4">
        <dgm:presLayoutVars>
          <dgm:bulletEnabled val="1"/>
        </dgm:presLayoutVars>
      </dgm:prSet>
      <dgm:spPr/>
      <dgm:t>
        <a:bodyPr/>
        <a:lstStyle/>
        <a:p>
          <a:endParaRPr lang="en-US"/>
        </a:p>
      </dgm:t>
    </dgm:pt>
    <dgm:pt modelId="{BB6A9E7C-6C98-4CB8-832D-BCD1440AEBB0}" type="pres">
      <dgm:prSet presAssocID="{819C66AF-5053-41F1-BC1C-A8D4084AAB1B}" presName="sibTrans" presStyleCnt="0"/>
      <dgm:spPr/>
    </dgm:pt>
    <dgm:pt modelId="{5498ACEC-E9CD-4C75-9A7F-77AE2B243C3D}" type="pres">
      <dgm:prSet presAssocID="{2BB70A2D-46F9-4041-86D4-45075E47F380}" presName="node" presStyleLbl="node1" presStyleIdx="1" presStyleCnt="4">
        <dgm:presLayoutVars>
          <dgm:bulletEnabled val="1"/>
        </dgm:presLayoutVars>
      </dgm:prSet>
      <dgm:spPr/>
      <dgm:t>
        <a:bodyPr/>
        <a:lstStyle/>
        <a:p>
          <a:endParaRPr lang="en-US"/>
        </a:p>
      </dgm:t>
    </dgm:pt>
    <dgm:pt modelId="{6C77EBD9-B34F-4DB8-BA49-5C1B077C30E5}" type="pres">
      <dgm:prSet presAssocID="{1B8D0214-A746-4D75-8315-D2BE7D9B265E}" presName="sibTrans" presStyleCnt="0"/>
      <dgm:spPr/>
    </dgm:pt>
    <dgm:pt modelId="{FE13D506-9AC0-43B5-BE8E-6FCDA41889BE}" type="pres">
      <dgm:prSet presAssocID="{DCC02660-E60D-4B5A-8AF6-556A00B34D06}" presName="node" presStyleLbl="node1" presStyleIdx="2" presStyleCnt="4">
        <dgm:presLayoutVars>
          <dgm:bulletEnabled val="1"/>
        </dgm:presLayoutVars>
      </dgm:prSet>
      <dgm:spPr/>
      <dgm:t>
        <a:bodyPr/>
        <a:lstStyle/>
        <a:p>
          <a:endParaRPr lang="en-US"/>
        </a:p>
      </dgm:t>
    </dgm:pt>
    <dgm:pt modelId="{BA853D43-4C65-496C-AC89-217D6CCBE591}" type="pres">
      <dgm:prSet presAssocID="{9922B26A-E1D3-420B-A1C8-CFAF4BEDB15D}" presName="sibTrans" presStyleCnt="0"/>
      <dgm:spPr/>
    </dgm:pt>
    <dgm:pt modelId="{48D529E2-829A-4408-8329-E672B09FCA20}" type="pres">
      <dgm:prSet presAssocID="{9E333059-6FB6-49DE-BCEE-FFCD95137F86}" presName="node" presStyleLbl="node1" presStyleIdx="3" presStyleCnt="4">
        <dgm:presLayoutVars>
          <dgm:bulletEnabled val="1"/>
        </dgm:presLayoutVars>
      </dgm:prSet>
      <dgm:spPr/>
      <dgm:t>
        <a:bodyPr/>
        <a:lstStyle/>
        <a:p>
          <a:endParaRPr lang="en-US"/>
        </a:p>
      </dgm:t>
    </dgm:pt>
  </dgm:ptLst>
  <dgm:cxnLst>
    <dgm:cxn modelId="{DC93BD07-4E82-466A-9061-3E41F7726591}" type="presOf" srcId="{2BB70A2D-46F9-4041-86D4-45075E47F380}" destId="{5498ACEC-E9CD-4C75-9A7F-77AE2B243C3D}" srcOrd="0" destOrd="0" presId="urn:microsoft.com/office/officeart/2005/8/layout/default"/>
    <dgm:cxn modelId="{947D9A0F-8667-4585-88FB-74AF86940CD9}" srcId="{09A5385A-065C-44F6-B1B4-CB78717F7B6F}" destId="{DCC02660-E60D-4B5A-8AF6-556A00B34D06}" srcOrd="2" destOrd="0" parTransId="{147AAE0D-20EC-482D-AFAE-E8E92D67A123}" sibTransId="{9922B26A-E1D3-420B-A1C8-CFAF4BEDB15D}"/>
    <dgm:cxn modelId="{4F62DAAD-ADDA-4CCF-A33A-590A35AB4E05}" srcId="{09A5385A-065C-44F6-B1B4-CB78717F7B6F}" destId="{53B27C34-0F13-4992-876A-35FDBEA0C4EF}" srcOrd="0" destOrd="0" parTransId="{8EAC3328-A855-47BF-8EE5-43DC299BC973}" sibTransId="{819C66AF-5053-41F1-BC1C-A8D4084AAB1B}"/>
    <dgm:cxn modelId="{9B218DCF-A3EB-4446-957D-8E946F6681CB}" type="presOf" srcId="{09A5385A-065C-44F6-B1B4-CB78717F7B6F}" destId="{EF8D13B9-EB42-4257-B792-42BC79DE7EA2}" srcOrd="0" destOrd="0" presId="urn:microsoft.com/office/officeart/2005/8/layout/default"/>
    <dgm:cxn modelId="{1AAB372A-4F7F-4756-917A-DB84EE82B147}" type="presOf" srcId="{DCC02660-E60D-4B5A-8AF6-556A00B34D06}" destId="{FE13D506-9AC0-43B5-BE8E-6FCDA41889BE}" srcOrd="0" destOrd="0" presId="urn:microsoft.com/office/officeart/2005/8/layout/default"/>
    <dgm:cxn modelId="{EC4592D8-1E63-412D-9F2C-8E5FF5FC7448}" type="presOf" srcId="{53B27C34-0F13-4992-876A-35FDBEA0C4EF}" destId="{A83860DF-EDCE-4243-9613-1A95E158B2BD}" srcOrd="0" destOrd="0" presId="urn:microsoft.com/office/officeart/2005/8/layout/default"/>
    <dgm:cxn modelId="{24400A04-5353-41C4-97BA-6CA851844EA3}" type="presOf" srcId="{9E333059-6FB6-49DE-BCEE-FFCD95137F86}" destId="{48D529E2-829A-4408-8329-E672B09FCA20}" srcOrd="0" destOrd="0" presId="urn:microsoft.com/office/officeart/2005/8/layout/default"/>
    <dgm:cxn modelId="{9CE841BE-CCCE-4596-845D-7D4AC2A7EA29}" srcId="{09A5385A-065C-44F6-B1B4-CB78717F7B6F}" destId="{9E333059-6FB6-49DE-BCEE-FFCD95137F86}" srcOrd="3" destOrd="0" parTransId="{DB9ED5A6-49CD-465F-9349-8B1AF109FFE0}" sibTransId="{34A40675-D6FF-4A47-BBAC-6E0CB5594857}"/>
    <dgm:cxn modelId="{6150900C-E55C-4E5A-A062-E7FF95E0E5F4}" srcId="{09A5385A-065C-44F6-B1B4-CB78717F7B6F}" destId="{2BB70A2D-46F9-4041-86D4-45075E47F380}" srcOrd="1" destOrd="0" parTransId="{531B3345-6FAD-4572-9CA4-9F81EA1FEADE}" sibTransId="{1B8D0214-A746-4D75-8315-D2BE7D9B265E}"/>
    <dgm:cxn modelId="{ABCF5ABB-988F-4B9E-A93B-9B5489B9CCDD}" type="presParOf" srcId="{EF8D13B9-EB42-4257-B792-42BC79DE7EA2}" destId="{A83860DF-EDCE-4243-9613-1A95E158B2BD}" srcOrd="0" destOrd="0" presId="urn:microsoft.com/office/officeart/2005/8/layout/default"/>
    <dgm:cxn modelId="{587E4BA0-03E4-4B88-B113-27EE2016E2EB}" type="presParOf" srcId="{EF8D13B9-EB42-4257-B792-42BC79DE7EA2}" destId="{BB6A9E7C-6C98-4CB8-832D-BCD1440AEBB0}" srcOrd="1" destOrd="0" presId="urn:microsoft.com/office/officeart/2005/8/layout/default"/>
    <dgm:cxn modelId="{3E5F89C6-9B76-4966-B2F4-CF23BA777509}" type="presParOf" srcId="{EF8D13B9-EB42-4257-B792-42BC79DE7EA2}" destId="{5498ACEC-E9CD-4C75-9A7F-77AE2B243C3D}" srcOrd="2" destOrd="0" presId="urn:microsoft.com/office/officeart/2005/8/layout/default"/>
    <dgm:cxn modelId="{444AF641-273B-4AFA-9436-2E044F023C3B}" type="presParOf" srcId="{EF8D13B9-EB42-4257-B792-42BC79DE7EA2}" destId="{6C77EBD9-B34F-4DB8-BA49-5C1B077C30E5}" srcOrd="3" destOrd="0" presId="urn:microsoft.com/office/officeart/2005/8/layout/default"/>
    <dgm:cxn modelId="{CF925423-76CF-4D09-BE13-EAC6F6ED6BCD}" type="presParOf" srcId="{EF8D13B9-EB42-4257-B792-42BC79DE7EA2}" destId="{FE13D506-9AC0-43B5-BE8E-6FCDA41889BE}" srcOrd="4" destOrd="0" presId="urn:microsoft.com/office/officeart/2005/8/layout/default"/>
    <dgm:cxn modelId="{0C7782CC-7145-400A-8197-A76703A531B2}" type="presParOf" srcId="{EF8D13B9-EB42-4257-B792-42BC79DE7EA2}" destId="{BA853D43-4C65-496C-AC89-217D6CCBE591}" srcOrd="5" destOrd="0" presId="urn:microsoft.com/office/officeart/2005/8/layout/default"/>
    <dgm:cxn modelId="{D7839B36-651C-4CF9-B650-1C162E7D48FA}" type="presParOf" srcId="{EF8D13B9-EB42-4257-B792-42BC79DE7EA2}" destId="{48D529E2-829A-4408-8329-E672B09FCA2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9CC2-1BE0-427F-B4EB-16FB19414C7D}">
      <dsp:nvSpPr>
        <dsp:cNvPr id="0" name=""/>
        <dsp:cNvSpPr/>
      </dsp:nvSpPr>
      <dsp:spPr>
        <a:xfrm>
          <a:off x="135016" y="1669"/>
          <a:ext cx="2487364" cy="1492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Approach to gender equality work</a:t>
          </a:r>
          <a:endParaRPr lang="en-US" sz="2700" kern="1200" dirty="0"/>
        </a:p>
      </dsp:txBody>
      <dsp:txXfrm>
        <a:off x="135016" y="1669"/>
        <a:ext cx="2487364" cy="1492418"/>
      </dsp:txXfrm>
    </dsp:sp>
    <dsp:sp modelId="{B4B25359-6167-4ED1-97CB-B778B6E6BCD1}">
      <dsp:nvSpPr>
        <dsp:cNvPr id="0" name=""/>
        <dsp:cNvSpPr/>
      </dsp:nvSpPr>
      <dsp:spPr>
        <a:xfrm>
          <a:off x="2871117" y="1669"/>
          <a:ext cx="2487364" cy="14924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Negative cultures and </a:t>
          </a:r>
          <a:r>
            <a:rPr lang="en-US" sz="2700" kern="1200" dirty="0" err="1" smtClean="0"/>
            <a:t>behaviours</a:t>
          </a:r>
          <a:endParaRPr lang="en-US" sz="2700" kern="1200" dirty="0"/>
        </a:p>
      </dsp:txBody>
      <dsp:txXfrm>
        <a:off x="2871117" y="1669"/>
        <a:ext cx="2487364" cy="1492418"/>
      </dsp:txXfrm>
    </dsp:sp>
    <dsp:sp modelId="{B6ACDEA5-0036-44DB-A7A1-BE404A56341F}">
      <dsp:nvSpPr>
        <dsp:cNvPr id="0" name=""/>
        <dsp:cNvSpPr/>
      </dsp:nvSpPr>
      <dsp:spPr>
        <a:xfrm>
          <a:off x="5607218" y="1669"/>
          <a:ext cx="2487364" cy="14924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Intersectional and structural inequalities</a:t>
          </a:r>
          <a:endParaRPr lang="en-US" sz="2700" kern="1200" dirty="0"/>
        </a:p>
      </dsp:txBody>
      <dsp:txXfrm>
        <a:off x="5607218" y="1669"/>
        <a:ext cx="2487364" cy="1492418"/>
      </dsp:txXfrm>
    </dsp:sp>
    <dsp:sp modelId="{CE7FA818-E683-486D-A340-AAE65C8B816D}">
      <dsp:nvSpPr>
        <dsp:cNvPr id="0" name=""/>
        <dsp:cNvSpPr/>
      </dsp:nvSpPr>
      <dsp:spPr>
        <a:xfrm>
          <a:off x="1503067" y="1742824"/>
          <a:ext cx="2487364" cy="1492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Inclusive of all gender identities</a:t>
          </a:r>
          <a:endParaRPr lang="en-US" sz="2700" kern="1200" dirty="0"/>
        </a:p>
      </dsp:txBody>
      <dsp:txXfrm>
        <a:off x="1503067" y="1742824"/>
        <a:ext cx="2487364" cy="1492418"/>
      </dsp:txXfrm>
    </dsp:sp>
    <dsp:sp modelId="{BD199525-8F3A-49B4-B6D4-04301B996699}">
      <dsp:nvSpPr>
        <dsp:cNvPr id="0" name=""/>
        <dsp:cNvSpPr/>
      </dsp:nvSpPr>
      <dsp:spPr>
        <a:xfrm>
          <a:off x="4239168" y="1742824"/>
          <a:ext cx="2487364" cy="1492418"/>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Caring responsibilities</a:t>
          </a:r>
          <a:endParaRPr lang="en-US" sz="2700" kern="1200" dirty="0"/>
        </a:p>
      </dsp:txBody>
      <dsp:txXfrm>
        <a:off x="4239168" y="1742824"/>
        <a:ext cx="2487364" cy="149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F07F2-D4B3-4266-8E30-F64AD0D83054}">
      <dsp:nvSpPr>
        <dsp:cNvPr id="0" name=""/>
        <dsp:cNvSpPr/>
      </dsp:nvSpPr>
      <dsp:spPr>
        <a:xfrm>
          <a:off x="135016" y="1669"/>
          <a:ext cx="2487364" cy="1492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More concise and clearer</a:t>
          </a:r>
          <a:endParaRPr lang="en-US" sz="2400" kern="1200" dirty="0"/>
        </a:p>
      </dsp:txBody>
      <dsp:txXfrm>
        <a:off x="135016" y="1669"/>
        <a:ext cx="2487364" cy="1492418"/>
      </dsp:txXfrm>
    </dsp:sp>
    <dsp:sp modelId="{79412275-EAD1-46CE-9B6A-117150269BCB}">
      <dsp:nvSpPr>
        <dsp:cNvPr id="0" name=""/>
        <dsp:cNvSpPr/>
      </dsp:nvSpPr>
      <dsp:spPr>
        <a:xfrm>
          <a:off x="2871117" y="1669"/>
          <a:ext cx="2487364" cy="14924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Priorities</a:t>
          </a:r>
          <a:endParaRPr lang="en-US" sz="2400" kern="1200" dirty="0"/>
        </a:p>
      </dsp:txBody>
      <dsp:txXfrm>
        <a:off x="2871117" y="1669"/>
        <a:ext cx="2487364" cy="1492418"/>
      </dsp:txXfrm>
    </dsp:sp>
    <dsp:sp modelId="{1E84F463-8D63-4C3A-902F-CCC336BF2673}">
      <dsp:nvSpPr>
        <dsp:cNvPr id="0" name=""/>
        <dsp:cNvSpPr/>
      </dsp:nvSpPr>
      <dsp:spPr>
        <a:xfrm>
          <a:off x="5607218" y="1669"/>
          <a:ext cx="2487364" cy="14924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Impact </a:t>
          </a:r>
          <a:r>
            <a:rPr lang="en-US" sz="2400" kern="1200" dirty="0" smtClean="0">
              <a:latin typeface="Arial" panose="020B0604020202020204" pitchFamily="34" charset="0"/>
              <a:cs typeface="Arial" panose="020B0604020202020204" pitchFamily="34" charset="0"/>
            </a:rPr>
            <a:t>→ Success</a:t>
          </a:r>
          <a:endParaRPr lang="en-US" sz="2400" kern="1200" dirty="0"/>
        </a:p>
      </dsp:txBody>
      <dsp:txXfrm>
        <a:off x="5607218" y="1669"/>
        <a:ext cx="2487364" cy="1492418"/>
      </dsp:txXfrm>
    </dsp:sp>
    <dsp:sp modelId="{73CC58C3-9953-4CC4-85AF-BBA09DB15001}">
      <dsp:nvSpPr>
        <dsp:cNvPr id="0" name=""/>
        <dsp:cNvSpPr/>
      </dsp:nvSpPr>
      <dsp:spPr>
        <a:xfrm>
          <a:off x="135016" y="1742824"/>
          <a:ext cx="2487364" cy="14924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Beacon </a:t>
          </a:r>
          <a:r>
            <a:rPr lang="en-US" sz="2400" kern="1200" dirty="0" smtClean="0">
              <a:latin typeface="Arial" panose="020B0604020202020204" pitchFamily="34" charset="0"/>
              <a:cs typeface="Arial" panose="020B0604020202020204" pitchFamily="34" charset="0"/>
            </a:rPr>
            <a:t>→ sector-leading &amp; supporting others</a:t>
          </a:r>
          <a:endParaRPr lang="en-US" sz="2400" kern="1200" dirty="0"/>
        </a:p>
      </dsp:txBody>
      <dsp:txXfrm>
        <a:off x="135016" y="1742824"/>
        <a:ext cx="2487364" cy="1492418"/>
      </dsp:txXfrm>
    </dsp:sp>
    <dsp:sp modelId="{71FA753E-3CFF-4BFE-AF7D-57C5BC059429}">
      <dsp:nvSpPr>
        <dsp:cNvPr id="0" name=""/>
        <dsp:cNvSpPr/>
      </dsp:nvSpPr>
      <dsp:spPr>
        <a:xfrm>
          <a:off x="2871117" y="1742824"/>
          <a:ext cx="2487364" cy="149241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Renewal criteria condensed</a:t>
          </a:r>
          <a:endParaRPr lang="en-US" sz="2400" kern="1200" dirty="0"/>
        </a:p>
      </dsp:txBody>
      <dsp:txXfrm>
        <a:off x="2871117" y="1742824"/>
        <a:ext cx="2487364" cy="1492418"/>
      </dsp:txXfrm>
    </dsp:sp>
    <dsp:sp modelId="{04463032-2ED5-43BA-9CC9-B4DAF2E57544}">
      <dsp:nvSpPr>
        <dsp:cNvPr id="0" name=""/>
        <dsp:cNvSpPr/>
      </dsp:nvSpPr>
      <dsp:spPr>
        <a:xfrm>
          <a:off x="5607218" y="1742824"/>
          <a:ext cx="2487364" cy="1492418"/>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Transparent expectations</a:t>
          </a:r>
          <a:endParaRPr lang="en-US" sz="2400" kern="1200" dirty="0"/>
        </a:p>
      </dsp:txBody>
      <dsp:txXfrm>
        <a:off x="5607218" y="1742824"/>
        <a:ext cx="2487364" cy="1492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5FD9F-032D-439A-82DD-0B47A5E2DFA7}">
      <dsp:nvSpPr>
        <dsp:cNvPr id="0" name=""/>
        <dsp:cNvSpPr/>
      </dsp:nvSpPr>
      <dsp:spPr>
        <a:xfrm>
          <a:off x="0" y="0"/>
          <a:ext cx="8399721" cy="4141381"/>
        </a:xfrm>
        <a:prstGeom prst="roundRect">
          <a:avLst>
            <a:gd name="adj" fmla="val 8500"/>
          </a:avLst>
        </a:prstGeom>
        <a:solidFill>
          <a:srgbClr val="BE9F4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3214172" numCol="1" spcCol="1270" anchor="t" anchorCtr="0">
          <a:noAutofit/>
        </a:bodyPr>
        <a:lstStyle/>
        <a:p>
          <a:pPr lvl="0" algn="l" defTabSz="1600200">
            <a:lnSpc>
              <a:spcPct val="90000"/>
            </a:lnSpc>
            <a:spcBef>
              <a:spcPct val="0"/>
            </a:spcBef>
            <a:spcAft>
              <a:spcPct val="35000"/>
            </a:spcAft>
          </a:pPr>
          <a:r>
            <a:rPr lang="en-US" sz="3600" b="1" kern="1200" dirty="0" smtClean="0"/>
            <a:t>Gold</a:t>
          </a:r>
          <a:endParaRPr lang="en-US" sz="3600" b="1" kern="1200" dirty="0"/>
        </a:p>
      </dsp:txBody>
      <dsp:txXfrm>
        <a:off x="103102" y="103102"/>
        <a:ext cx="8193517" cy="3935177"/>
      </dsp:txXfrm>
    </dsp:sp>
    <dsp:sp modelId="{9AF73048-AA01-489F-B5D1-B510A9D60B2C}">
      <dsp:nvSpPr>
        <dsp:cNvPr id="0" name=""/>
        <dsp:cNvSpPr/>
      </dsp:nvSpPr>
      <dsp:spPr>
        <a:xfrm>
          <a:off x="209993" y="1035345"/>
          <a:ext cx="1259958" cy="1418342"/>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Sector-leading (F)</a:t>
          </a:r>
          <a:endParaRPr lang="en-US" sz="1200" b="1" kern="1200" dirty="0"/>
        </a:p>
      </dsp:txBody>
      <dsp:txXfrm>
        <a:off x="248741" y="1074093"/>
        <a:ext cx="1182462" cy="1340846"/>
      </dsp:txXfrm>
    </dsp:sp>
    <dsp:sp modelId="{0C0F1E26-C30A-4078-89BB-0281AC97020F}">
      <dsp:nvSpPr>
        <dsp:cNvPr id="0" name=""/>
        <dsp:cNvSpPr/>
      </dsp:nvSpPr>
      <dsp:spPr>
        <a:xfrm>
          <a:off x="209993" y="2515331"/>
          <a:ext cx="1259958" cy="1418342"/>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Supporting others (F)</a:t>
          </a:r>
          <a:endParaRPr lang="en-US" sz="1200" b="1" kern="1200" dirty="0"/>
        </a:p>
      </dsp:txBody>
      <dsp:txXfrm>
        <a:off x="248741" y="2554079"/>
        <a:ext cx="1182462" cy="1340846"/>
      </dsp:txXfrm>
    </dsp:sp>
    <dsp:sp modelId="{310B148E-253D-49C5-8A76-FA32669CA376}">
      <dsp:nvSpPr>
        <dsp:cNvPr id="0" name=""/>
        <dsp:cNvSpPr/>
      </dsp:nvSpPr>
      <dsp:spPr>
        <a:xfrm>
          <a:off x="1679944" y="1035345"/>
          <a:ext cx="6509783" cy="2898966"/>
        </a:xfrm>
        <a:prstGeom prst="roundRect">
          <a:avLst>
            <a:gd name="adj" fmla="val 10500"/>
          </a:avLst>
        </a:prstGeom>
        <a:solidFill>
          <a:srgbClr val="6B6F7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840844" numCol="1" spcCol="1270" anchor="t" anchorCtr="0">
          <a:noAutofit/>
        </a:bodyPr>
        <a:lstStyle/>
        <a:p>
          <a:pPr lvl="0" algn="l" defTabSz="1600200">
            <a:lnSpc>
              <a:spcPct val="90000"/>
            </a:lnSpc>
            <a:spcBef>
              <a:spcPct val="0"/>
            </a:spcBef>
            <a:spcAft>
              <a:spcPct val="35000"/>
            </a:spcAft>
          </a:pPr>
          <a:r>
            <a:rPr lang="en-US" sz="3600" b="1" kern="1200" dirty="0" smtClean="0"/>
            <a:t>Silver</a:t>
          </a:r>
          <a:endParaRPr lang="en-US" sz="3600" b="1" kern="1200" dirty="0"/>
        </a:p>
      </dsp:txBody>
      <dsp:txXfrm>
        <a:off x="1769097" y="1124498"/>
        <a:ext cx="6331477" cy="2720660"/>
      </dsp:txXfrm>
    </dsp:sp>
    <dsp:sp modelId="{CAE49792-A79A-406E-9064-EA1A022C8166}">
      <dsp:nvSpPr>
        <dsp:cNvPr id="0" name=""/>
        <dsp:cNvSpPr/>
      </dsp:nvSpPr>
      <dsp:spPr>
        <a:xfrm>
          <a:off x="1842688" y="2049983"/>
          <a:ext cx="1301956" cy="802524"/>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Progress against priorities (D)</a:t>
          </a:r>
          <a:endParaRPr lang="en-US" sz="1200" b="1" kern="1200" dirty="0"/>
        </a:p>
      </dsp:txBody>
      <dsp:txXfrm>
        <a:off x="1867368" y="2074663"/>
        <a:ext cx="1252596" cy="753164"/>
      </dsp:txXfrm>
    </dsp:sp>
    <dsp:sp modelId="{BB00704A-7235-40E5-869D-A8D6BC1DEEF5}">
      <dsp:nvSpPr>
        <dsp:cNvPr id="0" name=""/>
        <dsp:cNvSpPr/>
      </dsp:nvSpPr>
      <dsp:spPr>
        <a:xfrm>
          <a:off x="1842688" y="2913167"/>
          <a:ext cx="1301956" cy="802524"/>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Evidence of Success (E)</a:t>
          </a:r>
          <a:endParaRPr lang="en-US" sz="1200" b="1" kern="1200" dirty="0"/>
        </a:p>
      </dsp:txBody>
      <dsp:txXfrm>
        <a:off x="1867368" y="2937847"/>
        <a:ext cx="1252596" cy="753164"/>
      </dsp:txXfrm>
    </dsp:sp>
    <dsp:sp modelId="{54835761-58D3-4AAD-9772-94637CCEFDA2}">
      <dsp:nvSpPr>
        <dsp:cNvPr id="0" name=""/>
        <dsp:cNvSpPr/>
      </dsp:nvSpPr>
      <dsp:spPr>
        <a:xfrm>
          <a:off x="3317889" y="2070690"/>
          <a:ext cx="4661845" cy="1656552"/>
        </a:xfrm>
        <a:prstGeom prst="roundRect">
          <a:avLst>
            <a:gd name="adj" fmla="val 10500"/>
          </a:avLst>
        </a:prstGeom>
        <a:solidFill>
          <a:srgbClr val="A36C3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935032" numCol="1" spcCol="1270" anchor="t" anchorCtr="0">
          <a:noAutofit/>
        </a:bodyPr>
        <a:lstStyle/>
        <a:p>
          <a:pPr lvl="0" algn="l" defTabSz="1600200">
            <a:lnSpc>
              <a:spcPct val="90000"/>
            </a:lnSpc>
            <a:spcBef>
              <a:spcPct val="0"/>
            </a:spcBef>
            <a:spcAft>
              <a:spcPct val="35000"/>
            </a:spcAft>
          </a:pPr>
          <a:r>
            <a:rPr lang="en-US" sz="3600" b="1" kern="1200" dirty="0" smtClean="0"/>
            <a:t>Bronze</a:t>
          </a:r>
          <a:endParaRPr lang="en-US" sz="3600" b="1" kern="1200" dirty="0"/>
        </a:p>
      </dsp:txBody>
      <dsp:txXfrm>
        <a:off x="3368834" y="2121635"/>
        <a:ext cx="4559955" cy="1554662"/>
      </dsp:txXfrm>
    </dsp:sp>
    <dsp:sp modelId="{08B2157D-D235-4800-A373-A0BD62B0CF3B}">
      <dsp:nvSpPr>
        <dsp:cNvPr id="0" name=""/>
        <dsp:cNvSpPr/>
      </dsp:nvSpPr>
      <dsp:spPr>
        <a:xfrm>
          <a:off x="3434435" y="2816139"/>
          <a:ext cx="1446697" cy="745448"/>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Structures to </a:t>
          </a:r>
          <a:r>
            <a:rPr lang="en-US" sz="1200" b="1" kern="1200" dirty="0" err="1" smtClean="0"/>
            <a:t>recognise</a:t>
          </a:r>
          <a:r>
            <a:rPr lang="en-US" sz="1200" b="1" kern="1200" dirty="0" smtClean="0"/>
            <a:t> gender equality work (A)</a:t>
          </a:r>
          <a:endParaRPr lang="en-US" sz="1200" b="1" kern="1200" dirty="0"/>
        </a:p>
      </dsp:txBody>
      <dsp:txXfrm>
        <a:off x="3457360" y="2839064"/>
        <a:ext cx="1400847" cy="699598"/>
      </dsp:txXfrm>
    </dsp:sp>
    <dsp:sp modelId="{818416C0-9EF6-4590-B149-E90A2D7F8E2A}">
      <dsp:nvSpPr>
        <dsp:cNvPr id="0" name=""/>
        <dsp:cNvSpPr/>
      </dsp:nvSpPr>
      <dsp:spPr>
        <a:xfrm>
          <a:off x="4922290" y="2816139"/>
          <a:ext cx="1446697" cy="745448"/>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Identification of key issues (B)</a:t>
          </a:r>
          <a:endParaRPr lang="en-US" sz="1200" b="1" kern="1200" dirty="0"/>
        </a:p>
      </dsp:txBody>
      <dsp:txXfrm>
        <a:off x="4945215" y="2839064"/>
        <a:ext cx="1400847" cy="699598"/>
      </dsp:txXfrm>
    </dsp:sp>
    <dsp:sp modelId="{2CE483F4-77AA-4103-9849-F304A9146287}">
      <dsp:nvSpPr>
        <dsp:cNvPr id="0" name=""/>
        <dsp:cNvSpPr/>
      </dsp:nvSpPr>
      <dsp:spPr>
        <a:xfrm>
          <a:off x="6410145" y="2816139"/>
          <a:ext cx="1446697" cy="745448"/>
        </a:xfrm>
        <a:prstGeom prst="roundRect">
          <a:avLst>
            <a:gd name="adj" fmla="val 105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Action plan (C)</a:t>
          </a:r>
          <a:endParaRPr lang="en-US" sz="1200" b="1" kern="1200" dirty="0"/>
        </a:p>
      </dsp:txBody>
      <dsp:txXfrm>
        <a:off x="6433070" y="2839064"/>
        <a:ext cx="1400847" cy="699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5DB9D-3A67-4050-9666-E4522D0B3DED}">
      <dsp:nvSpPr>
        <dsp:cNvPr id="0" name=""/>
        <dsp:cNvSpPr/>
      </dsp:nvSpPr>
      <dsp:spPr>
        <a:xfrm>
          <a:off x="4118" y="0"/>
          <a:ext cx="3962102" cy="4280582"/>
        </a:xfrm>
        <a:prstGeom prst="roundRect">
          <a:avLst>
            <a:gd name="adj" fmla="val 10000"/>
          </a:avLst>
        </a:prstGeom>
        <a:solidFill>
          <a:srgbClr val="6B6F70"/>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solidFill>
                <a:schemeClr val="tx1"/>
              </a:solidFill>
            </a:rPr>
            <a:t>Silver</a:t>
          </a:r>
          <a:endParaRPr lang="en-US" sz="6100" kern="1200" dirty="0">
            <a:solidFill>
              <a:schemeClr val="tx1"/>
            </a:solidFill>
          </a:endParaRPr>
        </a:p>
      </dsp:txBody>
      <dsp:txXfrm>
        <a:off x="4118" y="0"/>
        <a:ext cx="3962102" cy="1284174"/>
      </dsp:txXfrm>
    </dsp:sp>
    <dsp:sp modelId="{543FCDE6-1FDC-42EE-860E-DA11DBD85839}">
      <dsp:nvSpPr>
        <dsp:cNvPr id="0" name=""/>
        <dsp:cNvSpPr/>
      </dsp:nvSpPr>
      <dsp:spPr>
        <a:xfrm>
          <a:off x="400329" y="1285428"/>
          <a:ext cx="3169681" cy="1290653"/>
        </a:xfrm>
        <a:prstGeom prst="roundRect">
          <a:avLst>
            <a:gd name="adj" fmla="val 10000"/>
          </a:avLst>
        </a:prstGeom>
        <a:solidFill>
          <a:srgbClr val="9FA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Evidence against </a:t>
          </a:r>
          <a:r>
            <a:rPr lang="en-US" sz="1900" u="sng" kern="1200" dirty="0" smtClean="0">
              <a:solidFill>
                <a:schemeClr val="tx1"/>
              </a:solidFill>
            </a:rPr>
            <a:t>two</a:t>
          </a:r>
          <a:r>
            <a:rPr lang="en-US" sz="1900" kern="1200" dirty="0" smtClean="0">
              <a:solidFill>
                <a:schemeClr val="tx1"/>
              </a:solidFill>
            </a:rPr>
            <a:t> priorities</a:t>
          </a:r>
          <a:endParaRPr lang="en-US" sz="1900" kern="1200" dirty="0">
            <a:solidFill>
              <a:schemeClr val="tx1"/>
            </a:solidFill>
          </a:endParaRPr>
        </a:p>
      </dsp:txBody>
      <dsp:txXfrm>
        <a:off x="438131" y="1323230"/>
        <a:ext cx="3094077" cy="1215049"/>
      </dsp:txXfrm>
    </dsp:sp>
    <dsp:sp modelId="{00BC705A-86E5-439B-ABEF-A80AE015F431}">
      <dsp:nvSpPr>
        <dsp:cNvPr id="0" name=""/>
        <dsp:cNvSpPr/>
      </dsp:nvSpPr>
      <dsp:spPr>
        <a:xfrm>
          <a:off x="400329" y="2774644"/>
          <a:ext cx="3169681" cy="1290653"/>
        </a:xfrm>
        <a:prstGeom prst="roundRect">
          <a:avLst>
            <a:gd name="adj" fmla="val 10000"/>
          </a:avLst>
        </a:prstGeom>
        <a:solidFill>
          <a:srgbClr val="9FA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Positive impact of policies </a:t>
          </a:r>
          <a:r>
            <a:rPr lang="en-US" sz="1900" b="1" kern="1200" dirty="0" smtClean="0">
              <a:solidFill>
                <a:schemeClr val="tx1"/>
              </a:solidFill>
            </a:rPr>
            <a:t>(university only)</a:t>
          </a:r>
          <a:endParaRPr lang="en-US" sz="1900" b="1" kern="1200" dirty="0">
            <a:solidFill>
              <a:schemeClr val="tx1"/>
            </a:solidFill>
          </a:endParaRPr>
        </a:p>
      </dsp:txBody>
      <dsp:txXfrm>
        <a:off x="438131" y="2812446"/>
        <a:ext cx="3094077" cy="1215049"/>
      </dsp:txXfrm>
    </dsp:sp>
    <dsp:sp modelId="{EA24366B-0C77-40CB-A88A-23E0041DB704}">
      <dsp:nvSpPr>
        <dsp:cNvPr id="0" name=""/>
        <dsp:cNvSpPr/>
      </dsp:nvSpPr>
      <dsp:spPr>
        <a:xfrm>
          <a:off x="4263378" y="0"/>
          <a:ext cx="3962102" cy="4280582"/>
        </a:xfrm>
        <a:prstGeom prst="roundRect">
          <a:avLst>
            <a:gd name="adj" fmla="val 10000"/>
          </a:avLst>
        </a:prstGeom>
        <a:solidFill>
          <a:srgbClr val="BE9F42"/>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solidFill>
                <a:schemeClr val="tx1"/>
              </a:solidFill>
            </a:rPr>
            <a:t>Gold</a:t>
          </a:r>
          <a:endParaRPr lang="en-US" sz="6100" kern="1200" dirty="0">
            <a:solidFill>
              <a:schemeClr val="tx1"/>
            </a:solidFill>
          </a:endParaRPr>
        </a:p>
      </dsp:txBody>
      <dsp:txXfrm>
        <a:off x="4263378" y="0"/>
        <a:ext cx="3962102" cy="1284174"/>
      </dsp:txXfrm>
    </dsp:sp>
    <dsp:sp modelId="{13B8B8C5-5890-4A97-BA27-860901D76675}">
      <dsp:nvSpPr>
        <dsp:cNvPr id="0" name=""/>
        <dsp:cNvSpPr/>
      </dsp:nvSpPr>
      <dsp:spPr>
        <a:xfrm>
          <a:off x="4659589" y="1284279"/>
          <a:ext cx="3169681" cy="623589"/>
        </a:xfrm>
        <a:prstGeom prst="roundRect">
          <a:avLst>
            <a:gd name="adj" fmla="val 10000"/>
          </a:avLst>
        </a:prstGeom>
        <a:solidFill>
          <a:srgbClr val="D4BF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Evidence against </a:t>
          </a:r>
          <a:r>
            <a:rPr lang="en-US" sz="1900" u="sng" kern="1200" dirty="0" smtClean="0">
              <a:solidFill>
                <a:schemeClr val="tx1"/>
              </a:solidFill>
            </a:rPr>
            <a:t>three</a:t>
          </a:r>
          <a:r>
            <a:rPr lang="en-US" sz="1900" kern="1200" dirty="0" smtClean="0">
              <a:solidFill>
                <a:schemeClr val="tx1"/>
              </a:solidFill>
            </a:rPr>
            <a:t> priorities</a:t>
          </a:r>
          <a:endParaRPr lang="en-US" sz="1900" kern="1200" dirty="0">
            <a:solidFill>
              <a:schemeClr val="tx1"/>
            </a:solidFill>
          </a:endParaRPr>
        </a:p>
      </dsp:txBody>
      <dsp:txXfrm>
        <a:off x="4677853" y="1302543"/>
        <a:ext cx="3133153" cy="587061"/>
      </dsp:txXfrm>
    </dsp:sp>
    <dsp:sp modelId="{45A25EA8-57CA-41E9-843B-72FBCD01935B}">
      <dsp:nvSpPr>
        <dsp:cNvPr id="0" name=""/>
        <dsp:cNvSpPr/>
      </dsp:nvSpPr>
      <dsp:spPr>
        <a:xfrm>
          <a:off x="4659589" y="2003805"/>
          <a:ext cx="3169681" cy="623589"/>
        </a:xfrm>
        <a:prstGeom prst="roundRect">
          <a:avLst>
            <a:gd name="adj" fmla="val 10000"/>
          </a:avLst>
        </a:prstGeom>
        <a:solidFill>
          <a:srgbClr val="D4BF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Positive impact of policies </a:t>
          </a:r>
          <a:r>
            <a:rPr lang="en-US" sz="1900" b="1" kern="1200" dirty="0" smtClean="0">
              <a:solidFill>
                <a:schemeClr val="tx1"/>
              </a:solidFill>
            </a:rPr>
            <a:t>(university only)</a:t>
          </a:r>
          <a:endParaRPr lang="en-US" sz="1900" b="1" kern="1200" dirty="0">
            <a:solidFill>
              <a:schemeClr val="tx1"/>
            </a:solidFill>
          </a:endParaRPr>
        </a:p>
      </dsp:txBody>
      <dsp:txXfrm>
        <a:off x="4677853" y="2022069"/>
        <a:ext cx="3133153" cy="587061"/>
      </dsp:txXfrm>
    </dsp:sp>
    <dsp:sp modelId="{AE3B460A-8526-455F-A050-28BFD938B99C}">
      <dsp:nvSpPr>
        <dsp:cNvPr id="0" name=""/>
        <dsp:cNvSpPr/>
      </dsp:nvSpPr>
      <dsp:spPr>
        <a:xfrm>
          <a:off x="4659589" y="2723332"/>
          <a:ext cx="3169681" cy="623589"/>
        </a:xfrm>
        <a:prstGeom prst="roundRect">
          <a:avLst>
            <a:gd name="adj" fmla="val 10000"/>
          </a:avLst>
        </a:prstGeom>
        <a:solidFill>
          <a:srgbClr val="D4BF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Longitudinal improvement</a:t>
          </a:r>
          <a:endParaRPr lang="en-US" sz="1900" kern="1200" dirty="0">
            <a:solidFill>
              <a:schemeClr val="tx1"/>
            </a:solidFill>
          </a:endParaRPr>
        </a:p>
      </dsp:txBody>
      <dsp:txXfrm>
        <a:off x="4677853" y="2741596"/>
        <a:ext cx="3133153" cy="587061"/>
      </dsp:txXfrm>
    </dsp:sp>
    <dsp:sp modelId="{48484C1D-B1E7-452E-9175-749F245E65A4}">
      <dsp:nvSpPr>
        <dsp:cNvPr id="0" name=""/>
        <dsp:cNvSpPr/>
      </dsp:nvSpPr>
      <dsp:spPr>
        <a:xfrm>
          <a:off x="4659589" y="3442858"/>
          <a:ext cx="3169681" cy="623589"/>
        </a:xfrm>
        <a:prstGeom prst="roundRect">
          <a:avLst>
            <a:gd name="adj" fmla="val 10000"/>
          </a:avLst>
        </a:prstGeom>
        <a:solidFill>
          <a:srgbClr val="D4BF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Sector-leading &amp; supporting others</a:t>
          </a:r>
          <a:endParaRPr lang="en-US" sz="1900" kern="1200" dirty="0">
            <a:solidFill>
              <a:schemeClr val="tx1"/>
            </a:solidFill>
          </a:endParaRPr>
        </a:p>
      </dsp:txBody>
      <dsp:txXfrm>
        <a:off x="4677853" y="3461122"/>
        <a:ext cx="3133153" cy="587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212BA-3484-4FD8-97F4-F1A22F2E8B71}">
      <dsp:nvSpPr>
        <dsp:cNvPr id="0" name=""/>
        <dsp:cNvSpPr/>
      </dsp:nvSpPr>
      <dsp:spPr>
        <a:xfrm>
          <a:off x="0" y="29593"/>
          <a:ext cx="8229600" cy="69174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a:t>Evaluated the inclusivity of their culture for staff and students of all gender identities </a:t>
          </a:r>
          <a:r>
            <a:rPr lang="en-GB" sz="1800" i="1" kern="1200" dirty="0"/>
            <a:t>(through a </a:t>
          </a:r>
          <a:r>
            <a:rPr lang="en-US" sz="1800" i="1" kern="1200" dirty="0"/>
            <a:t>narrative question)</a:t>
          </a:r>
          <a:endParaRPr lang="en-US" sz="1800" kern="1200" dirty="0"/>
        </a:p>
      </dsp:txBody>
      <dsp:txXfrm>
        <a:off x="0" y="29593"/>
        <a:ext cx="8229600" cy="691740"/>
      </dsp:txXfrm>
    </dsp:sp>
    <dsp:sp modelId="{2F9D3396-CD9D-43F6-8885-0AE4D1504285}">
      <dsp:nvSpPr>
        <dsp:cNvPr id="0" name=""/>
        <dsp:cNvSpPr/>
      </dsp:nvSpPr>
      <dsp:spPr>
        <a:xfrm>
          <a:off x="0" y="721333"/>
          <a:ext cx="8229600" cy="16799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i="0" kern="1200" dirty="0"/>
            <a:t>Applicants should consider the ways in which they actively strive (or could in future, through action) for the inclusion of people of all gender identities. The provision of quantitative data is not required. Applicants should not be deterred if the university’s demographic data indicate low rates of disclosure from </a:t>
          </a:r>
          <a:r>
            <a:rPr lang="en-GB" sz="1800" i="0" kern="1200" dirty="0" err="1"/>
            <a:t>eg</a:t>
          </a:r>
          <a:r>
            <a:rPr lang="en-GB" sz="1800" i="0" kern="1200" dirty="0"/>
            <a:t> trans or non-binary people, and are encouraged to consider how to embed inclusive practices and approaches within culture and activity.</a:t>
          </a:r>
          <a:endParaRPr lang="en-US" sz="1800" i="0" kern="1200" dirty="0"/>
        </a:p>
      </dsp:txBody>
      <dsp:txXfrm>
        <a:off x="0" y="721333"/>
        <a:ext cx="8229600" cy="1679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212BA-3484-4FD8-97F4-F1A22F2E8B71}">
      <dsp:nvSpPr>
        <dsp:cNvPr id="0" name=""/>
        <dsp:cNvSpPr/>
      </dsp:nvSpPr>
      <dsp:spPr>
        <a:xfrm>
          <a:off x="40" y="264"/>
          <a:ext cx="3845569" cy="460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Bronze</a:t>
          </a:r>
        </a:p>
      </dsp:txBody>
      <dsp:txXfrm>
        <a:off x="40" y="264"/>
        <a:ext cx="3845569" cy="460800"/>
      </dsp:txXfrm>
    </dsp:sp>
    <dsp:sp modelId="{2F9D3396-CD9D-43F6-8885-0AE4D1504285}">
      <dsp:nvSpPr>
        <dsp:cNvPr id="0" name=""/>
        <dsp:cNvSpPr/>
      </dsp:nvSpPr>
      <dsp:spPr>
        <a:xfrm>
          <a:off x="40" y="461064"/>
          <a:ext cx="3845569" cy="196953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Evaluated their approach to exploring intersectional inequalities </a:t>
          </a:r>
          <a:r>
            <a:rPr lang="en-GB" sz="1600" i="1" kern="1200" dirty="0"/>
            <a:t>(through a narrative question)</a:t>
          </a:r>
          <a:endParaRPr lang="en-US" sz="1600" i="1" kern="1200" dirty="0"/>
        </a:p>
        <a:p>
          <a:pPr marL="171450" lvl="1" indent="-171450" algn="l" defTabSz="711200">
            <a:lnSpc>
              <a:spcPct val="90000"/>
            </a:lnSpc>
            <a:spcBef>
              <a:spcPct val="0"/>
            </a:spcBef>
            <a:spcAft>
              <a:spcPct val="15000"/>
            </a:spcAft>
            <a:buChar char="••"/>
          </a:pPr>
          <a:r>
            <a:rPr lang="en-GB" sz="1600" i="0" kern="1200" dirty="0"/>
            <a:t>Actions which will enable the applicant to evaluate intersectional inequalities in the future</a:t>
          </a:r>
          <a:endParaRPr lang="en-US" sz="1600" i="0" kern="1200" dirty="0"/>
        </a:p>
      </dsp:txBody>
      <dsp:txXfrm>
        <a:off x="40" y="461064"/>
        <a:ext cx="3845569" cy="1969537"/>
      </dsp:txXfrm>
    </dsp:sp>
    <dsp:sp modelId="{4DB8FD31-EE1A-44A5-B81D-5577BDB6B54A}">
      <dsp:nvSpPr>
        <dsp:cNvPr id="0" name=""/>
        <dsp:cNvSpPr/>
      </dsp:nvSpPr>
      <dsp:spPr>
        <a:xfrm>
          <a:off x="4383989" y="264"/>
          <a:ext cx="3845569" cy="460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Silver and Gold</a:t>
          </a:r>
        </a:p>
      </dsp:txBody>
      <dsp:txXfrm>
        <a:off x="4383989" y="264"/>
        <a:ext cx="3845569" cy="460800"/>
      </dsp:txXfrm>
    </dsp:sp>
    <dsp:sp modelId="{79988D66-C6E6-4030-8322-DA050F88CE9B}">
      <dsp:nvSpPr>
        <dsp:cNvPr id="0" name=""/>
        <dsp:cNvSpPr/>
      </dsp:nvSpPr>
      <dsp:spPr>
        <a:xfrm>
          <a:off x="4383989" y="461064"/>
          <a:ext cx="3845569" cy="196953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Evaluated intersectional inequalities </a:t>
          </a:r>
          <a:r>
            <a:rPr lang="en-GB" sz="1600" i="1" kern="1200" dirty="0"/>
            <a:t>(through a narrative question)</a:t>
          </a:r>
          <a:endParaRPr lang="en-US" sz="1600" i="1" kern="1200" dirty="0"/>
        </a:p>
        <a:p>
          <a:pPr marL="171450" lvl="1" indent="-171450" algn="l" defTabSz="711200">
            <a:lnSpc>
              <a:spcPct val="90000"/>
            </a:lnSpc>
            <a:spcBef>
              <a:spcPct val="0"/>
            </a:spcBef>
            <a:spcAft>
              <a:spcPct val="15000"/>
            </a:spcAft>
            <a:buChar char="••"/>
          </a:pPr>
          <a:r>
            <a:rPr lang="en-GB" sz="1600" i="0" kern="1200" dirty="0"/>
            <a:t>Actions which address intersectional inequalities as identified through the applicant’s priority areas, if </a:t>
          </a:r>
          <a:r>
            <a:rPr lang="en-US" sz="1600" i="0" kern="1200" dirty="0"/>
            <a:t>relevant</a:t>
          </a:r>
        </a:p>
        <a:p>
          <a:pPr marL="171450" lvl="1" indent="-171450" algn="l" defTabSz="711200">
            <a:lnSpc>
              <a:spcPct val="90000"/>
            </a:lnSpc>
            <a:spcBef>
              <a:spcPct val="0"/>
            </a:spcBef>
            <a:spcAft>
              <a:spcPct val="15000"/>
            </a:spcAft>
            <a:buChar char="••"/>
          </a:pPr>
          <a:r>
            <a:rPr lang="en-US" sz="1600" b="1" i="0" kern="1200" dirty="0"/>
            <a:t>Universities and RIs: </a:t>
          </a:r>
          <a:r>
            <a:rPr lang="en-US" sz="1600" b="0" i="0" kern="1200" dirty="0"/>
            <a:t>Give due regard to intersectionality wherever possible in data analysis</a:t>
          </a:r>
        </a:p>
      </dsp:txBody>
      <dsp:txXfrm>
        <a:off x="4383989" y="461064"/>
        <a:ext cx="3845569" cy="1969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533F0-070D-4EBA-A249-6CEA4EA1B034}">
      <dsp:nvSpPr>
        <dsp:cNvPr id="0" name=""/>
        <dsp:cNvSpPr/>
      </dsp:nvSpPr>
      <dsp:spPr>
        <a:xfrm>
          <a:off x="1149492" y="920558"/>
          <a:ext cx="1170069" cy="1012157"/>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Survey themes</a:t>
          </a:r>
        </a:p>
      </dsp:txBody>
      <dsp:txXfrm>
        <a:off x="1343389" y="1088287"/>
        <a:ext cx="782275" cy="676699"/>
      </dsp:txXfrm>
    </dsp:sp>
    <dsp:sp modelId="{A323569F-DB5E-4E9F-9FB2-FA0A15183722}">
      <dsp:nvSpPr>
        <dsp:cNvPr id="0" name=""/>
        <dsp:cNvSpPr/>
      </dsp:nvSpPr>
      <dsp:spPr>
        <a:xfrm>
          <a:off x="1882180" y="436309"/>
          <a:ext cx="441463" cy="380379"/>
        </a:xfrm>
        <a:prstGeom prst="hexagon">
          <a:avLst>
            <a:gd name="adj" fmla="val 28900"/>
            <a:gd name="vf" fmla="val 115470"/>
          </a:avLst>
        </a:prstGeom>
        <a:solidFill>
          <a:srgbClr val="02A4A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C151DC9-C480-4D54-BC83-CD744B6B116F}">
      <dsp:nvSpPr>
        <dsp:cNvPr id="0" name=""/>
        <dsp:cNvSpPr/>
      </dsp:nvSpPr>
      <dsp:spPr>
        <a:xfrm>
          <a:off x="1257272" y="0"/>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Belonging and inclusion</a:t>
          </a:r>
        </a:p>
      </dsp:txBody>
      <dsp:txXfrm>
        <a:off x="1416176" y="137471"/>
        <a:ext cx="641055" cy="554587"/>
      </dsp:txXfrm>
    </dsp:sp>
    <dsp:sp modelId="{38C05A3E-F162-4C50-9CF3-14DB47C92602}">
      <dsp:nvSpPr>
        <dsp:cNvPr id="0" name=""/>
        <dsp:cNvSpPr/>
      </dsp:nvSpPr>
      <dsp:spPr>
        <a:xfrm>
          <a:off x="2397403" y="1147416"/>
          <a:ext cx="441463" cy="380379"/>
        </a:xfrm>
        <a:prstGeom prst="hexagon">
          <a:avLst>
            <a:gd name="adj" fmla="val 28900"/>
            <a:gd name="vf" fmla="val 115470"/>
          </a:avLst>
        </a:prstGeom>
        <a:solidFill>
          <a:srgbClr val="02A4A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A0E7697-1E96-45D6-A9BC-24C5709E545D}">
      <dsp:nvSpPr>
        <dsp:cNvPr id="0" name=""/>
        <dsp:cNvSpPr/>
      </dsp:nvSpPr>
      <dsp:spPr>
        <a:xfrm>
          <a:off x="2136661" y="510216"/>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Bullying and harassment</a:t>
          </a:r>
        </a:p>
      </dsp:txBody>
      <dsp:txXfrm>
        <a:off x="2295565" y="647687"/>
        <a:ext cx="641055" cy="554587"/>
      </dsp:txXfrm>
    </dsp:sp>
    <dsp:sp modelId="{CCB8DF88-E253-4643-936E-49DDF2123F36}">
      <dsp:nvSpPr>
        <dsp:cNvPr id="0" name=""/>
        <dsp:cNvSpPr/>
      </dsp:nvSpPr>
      <dsp:spPr>
        <a:xfrm>
          <a:off x="2039496" y="1950122"/>
          <a:ext cx="441463" cy="380379"/>
        </a:xfrm>
        <a:prstGeom prst="hexagon">
          <a:avLst>
            <a:gd name="adj" fmla="val 28900"/>
            <a:gd name="vf" fmla="val 115470"/>
          </a:avLst>
        </a:prstGeom>
        <a:solidFill>
          <a:srgbClr val="02A4A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4E7053E-0970-4629-A18E-A75C95FCD2A0}">
      <dsp:nvSpPr>
        <dsp:cNvPr id="0" name=""/>
        <dsp:cNvSpPr/>
      </dsp:nvSpPr>
      <dsp:spPr>
        <a:xfrm>
          <a:off x="2136661" y="1513242"/>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Gender equality</a:t>
          </a:r>
        </a:p>
      </dsp:txBody>
      <dsp:txXfrm>
        <a:off x="2295565" y="1650713"/>
        <a:ext cx="641055" cy="554587"/>
      </dsp:txXfrm>
    </dsp:sp>
    <dsp:sp modelId="{4D2C789F-4D3F-4175-AAC9-8CDD37EB3186}">
      <dsp:nvSpPr>
        <dsp:cNvPr id="0" name=""/>
        <dsp:cNvSpPr/>
      </dsp:nvSpPr>
      <dsp:spPr>
        <a:xfrm>
          <a:off x="1151669" y="2033446"/>
          <a:ext cx="441463" cy="380379"/>
        </a:xfrm>
        <a:prstGeom prst="hexagon">
          <a:avLst>
            <a:gd name="adj" fmla="val 28900"/>
            <a:gd name="vf" fmla="val 115470"/>
          </a:avLst>
        </a:prstGeom>
        <a:solidFill>
          <a:srgbClr val="02A4A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9745E42-4F1F-4B94-8DBB-F8AD9F69E10B}">
      <dsp:nvSpPr>
        <dsp:cNvPr id="0" name=""/>
        <dsp:cNvSpPr/>
      </dsp:nvSpPr>
      <dsp:spPr>
        <a:xfrm>
          <a:off x="1257272" y="2024030"/>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Work-life balance</a:t>
          </a:r>
        </a:p>
      </dsp:txBody>
      <dsp:txXfrm>
        <a:off x="1416176" y="2161501"/>
        <a:ext cx="641055" cy="554587"/>
      </dsp:txXfrm>
    </dsp:sp>
    <dsp:sp modelId="{8624ABC7-33B0-47C4-AC1A-66F03FC190D8}">
      <dsp:nvSpPr>
        <dsp:cNvPr id="0" name=""/>
        <dsp:cNvSpPr/>
      </dsp:nvSpPr>
      <dsp:spPr>
        <a:xfrm>
          <a:off x="628009" y="1322625"/>
          <a:ext cx="441463" cy="380379"/>
        </a:xfrm>
        <a:prstGeom prst="hexagon">
          <a:avLst>
            <a:gd name="adj" fmla="val 28900"/>
            <a:gd name="vf" fmla="val 115470"/>
          </a:avLst>
        </a:prstGeom>
        <a:solidFill>
          <a:srgbClr val="02A4A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21BE155-CED5-4AF7-8352-9C3F3EF05120}">
      <dsp:nvSpPr>
        <dsp:cNvPr id="0" name=""/>
        <dsp:cNvSpPr/>
      </dsp:nvSpPr>
      <dsp:spPr>
        <a:xfrm>
          <a:off x="373800" y="1513813"/>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Wellbeing</a:t>
          </a:r>
        </a:p>
      </dsp:txBody>
      <dsp:txXfrm>
        <a:off x="532704" y="1651284"/>
        <a:ext cx="641055" cy="554587"/>
      </dsp:txXfrm>
    </dsp:sp>
    <dsp:sp modelId="{B05A0E68-A661-4426-8D6D-899EE8F876EE}">
      <dsp:nvSpPr>
        <dsp:cNvPr id="0" name=""/>
        <dsp:cNvSpPr/>
      </dsp:nvSpPr>
      <dsp:spPr>
        <a:xfrm>
          <a:off x="373800" y="509075"/>
          <a:ext cx="958863" cy="829529"/>
        </a:xfrm>
        <a:prstGeom prst="hexagon">
          <a:avLst>
            <a:gd name="adj" fmla="val 28570"/>
            <a:gd name="vf" fmla="val 115470"/>
          </a:avLst>
        </a:prstGeom>
        <a:solidFill>
          <a:srgbClr val="02A4A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a:solidFill>
                <a:srgbClr val="FFFFFF"/>
              </a:solidFill>
              <a:latin typeface="Arial"/>
              <a:ea typeface="+mn-ea"/>
              <a:cs typeface="+mn-cs"/>
            </a:rPr>
            <a:t>Career development</a:t>
          </a:r>
        </a:p>
      </dsp:txBody>
      <dsp:txXfrm>
        <a:off x="532704" y="646546"/>
        <a:ext cx="641055" cy="554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8B535-CF43-4FC5-8343-F2E7157B217B}">
      <dsp:nvSpPr>
        <dsp:cNvPr id="0" name=""/>
        <dsp:cNvSpPr/>
      </dsp:nvSpPr>
      <dsp:spPr>
        <a:xfrm>
          <a:off x="1868054" y="346133"/>
          <a:ext cx="268291" cy="91440"/>
        </a:xfrm>
        <a:custGeom>
          <a:avLst/>
          <a:gdLst/>
          <a:ahLst/>
          <a:cxnLst/>
          <a:rect l="0" t="0" r="0" b="0"/>
          <a:pathLst>
            <a:path>
              <a:moveTo>
                <a:pt x="0" y="45720"/>
              </a:moveTo>
              <a:lnTo>
                <a:pt x="26829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4727" y="390358"/>
        <a:ext cx="14944" cy="2988"/>
      </dsp:txXfrm>
    </dsp:sp>
    <dsp:sp modelId="{38C76ACE-FB76-4C0C-96BF-72F475952FE7}">
      <dsp:nvSpPr>
        <dsp:cNvPr id="0" name=""/>
        <dsp:cNvSpPr/>
      </dsp:nvSpPr>
      <dsp:spPr>
        <a:xfrm>
          <a:off x="570324" y="1994"/>
          <a:ext cx="1299529" cy="779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smtClean="0"/>
            <a:t>January</a:t>
          </a:r>
          <a:endParaRPr lang="en-US" sz="1700" kern="1200" dirty="0"/>
        </a:p>
      </dsp:txBody>
      <dsp:txXfrm>
        <a:off x="570324" y="1994"/>
        <a:ext cx="1299529" cy="779717"/>
      </dsp:txXfrm>
    </dsp:sp>
    <dsp:sp modelId="{6C59D431-32B3-4284-A6F8-2EB8C08CDB4E}">
      <dsp:nvSpPr>
        <dsp:cNvPr id="0" name=""/>
        <dsp:cNvSpPr/>
      </dsp:nvSpPr>
      <dsp:spPr>
        <a:xfrm>
          <a:off x="1220089" y="779912"/>
          <a:ext cx="1598421" cy="268291"/>
        </a:xfrm>
        <a:custGeom>
          <a:avLst/>
          <a:gdLst/>
          <a:ahLst/>
          <a:cxnLst/>
          <a:rect l="0" t="0" r="0" b="0"/>
          <a:pathLst>
            <a:path>
              <a:moveTo>
                <a:pt x="1598421" y="0"/>
              </a:moveTo>
              <a:lnTo>
                <a:pt x="1598421" y="151245"/>
              </a:lnTo>
              <a:lnTo>
                <a:pt x="0" y="151245"/>
              </a:lnTo>
              <a:lnTo>
                <a:pt x="0" y="26829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8646" y="912563"/>
        <a:ext cx="81306" cy="2988"/>
      </dsp:txXfrm>
    </dsp:sp>
    <dsp:sp modelId="{1D2481AE-46CC-4DD7-9D01-D49858918AF8}">
      <dsp:nvSpPr>
        <dsp:cNvPr id="0" name=""/>
        <dsp:cNvSpPr/>
      </dsp:nvSpPr>
      <dsp:spPr>
        <a:xfrm>
          <a:off x="2168745" y="1994"/>
          <a:ext cx="1299529" cy="779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March</a:t>
          </a:r>
          <a:endParaRPr lang="en-US" sz="1700" kern="1200" dirty="0"/>
        </a:p>
      </dsp:txBody>
      <dsp:txXfrm>
        <a:off x="2168745" y="1994"/>
        <a:ext cx="1299529" cy="779717"/>
      </dsp:txXfrm>
    </dsp:sp>
    <dsp:sp modelId="{647AF2E2-761A-4EDD-8AF4-CCC65E46BA23}">
      <dsp:nvSpPr>
        <dsp:cNvPr id="0" name=""/>
        <dsp:cNvSpPr/>
      </dsp:nvSpPr>
      <dsp:spPr>
        <a:xfrm>
          <a:off x="1868054" y="1424742"/>
          <a:ext cx="268291" cy="91440"/>
        </a:xfrm>
        <a:custGeom>
          <a:avLst/>
          <a:gdLst/>
          <a:ahLst/>
          <a:cxnLst/>
          <a:rect l="0" t="0" r="0" b="0"/>
          <a:pathLst>
            <a:path>
              <a:moveTo>
                <a:pt x="0" y="45720"/>
              </a:moveTo>
              <a:lnTo>
                <a:pt x="26829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4727" y="1468968"/>
        <a:ext cx="14944" cy="2988"/>
      </dsp:txXfrm>
    </dsp:sp>
    <dsp:sp modelId="{DD6A5FFB-2652-42E3-8CA9-3F6713A73F5F}">
      <dsp:nvSpPr>
        <dsp:cNvPr id="0" name=""/>
        <dsp:cNvSpPr/>
      </dsp:nvSpPr>
      <dsp:spPr>
        <a:xfrm>
          <a:off x="570324" y="1080604"/>
          <a:ext cx="1299529" cy="779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May</a:t>
          </a:r>
          <a:endParaRPr lang="en-US" sz="1700" kern="1200" dirty="0"/>
        </a:p>
      </dsp:txBody>
      <dsp:txXfrm>
        <a:off x="570324" y="1080604"/>
        <a:ext cx="1299529" cy="779717"/>
      </dsp:txXfrm>
    </dsp:sp>
    <dsp:sp modelId="{C5DD4566-4284-4FD2-A62E-0ACB512E0C04}">
      <dsp:nvSpPr>
        <dsp:cNvPr id="0" name=""/>
        <dsp:cNvSpPr/>
      </dsp:nvSpPr>
      <dsp:spPr>
        <a:xfrm>
          <a:off x="1220089" y="1858521"/>
          <a:ext cx="1598421" cy="268291"/>
        </a:xfrm>
        <a:custGeom>
          <a:avLst/>
          <a:gdLst/>
          <a:ahLst/>
          <a:cxnLst/>
          <a:rect l="0" t="0" r="0" b="0"/>
          <a:pathLst>
            <a:path>
              <a:moveTo>
                <a:pt x="1598421" y="0"/>
              </a:moveTo>
              <a:lnTo>
                <a:pt x="1598421" y="151245"/>
              </a:lnTo>
              <a:lnTo>
                <a:pt x="0" y="151245"/>
              </a:lnTo>
              <a:lnTo>
                <a:pt x="0" y="26829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8646" y="1991173"/>
        <a:ext cx="81306" cy="2988"/>
      </dsp:txXfrm>
    </dsp:sp>
    <dsp:sp modelId="{B3874F93-E635-4620-8E48-A32AFF042A50}">
      <dsp:nvSpPr>
        <dsp:cNvPr id="0" name=""/>
        <dsp:cNvSpPr/>
      </dsp:nvSpPr>
      <dsp:spPr>
        <a:xfrm>
          <a:off x="2168745" y="1080604"/>
          <a:ext cx="1299529" cy="779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July</a:t>
          </a:r>
          <a:endParaRPr lang="en-US" sz="1700" kern="1200" dirty="0"/>
        </a:p>
      </dsp:txBody>
      <dsp:txXfrm>
        <a:off x="2168745" y="1080604"/>
        <a:ext cx="1299529" cy="779717"/>
      </dsp:txXfrm>
    </dsp:sp>
    <dsp:sp modelId="{3E45B172-D81B-4394-9109-2F624E4C9C66}">
      <dsp:nvSpPr>
        <dsp:cNvPr id="0" name=""/>
        <dsp:cNvSpPr/>
      </dsp:nvSpPr>
      <dsp:spPr>
        <a:xfrm>
          <a:off x="1868054" y="2503352"/>
          <a:ext cx="268291" cy="91440"/>
        </a:xfrm>
        <a:custGeom>
          <a:avLst/>
          <a:gdLst/>
          <a:ahLst/>
          <a:cxnLst/>
          <a:rect l="0" t="0" r="0" b="0"/>
          <a:pathLst>
            <a:path>
              <a:moveTo>
                <a:pt x="0" y="45720"/>
              </a:moveTo>
              <a:lnTo>
                <a:pt x="26829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4727" y="2547578"/>
        <a:ext cx="14944" cy="2988"/>
      </dsp:txXfrm>
    </dsp:sp>
    <dsp:sp modelId="{0C63BB10-6282-49BA-91B7-F4606D77FA78}">
      <dsp:nvSpPr>
        <dsp:cNvPr id="0" name=""/>
        <dsp:cNvSpPr/>
      </dsp:nvSpPr>
      <dsp:spPr>
        <a:xfrm>
          <a:off x="570324" y="2159213"/>
          <a:ext cx="1299529" cy="779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September</a:t>
          </a:r>
          <a:endParaRPr lang="en-US" sz="1700" kern="1200" dirty="0"/>
        </a:p>
      </dsp:txBody>
      <dsp:txXfrm>
        <a:off x="570324" y="2159213"/>
        <a:ext cx="1299529" cy="779717"/>
      </dsp:txXfrm>
    </dsp:sp>
    <dsp:sp modelId="{61293134-2534-4B34-82BD-AFE690E30697}">
      <dsp:nvSpPr>
        <dsp:cNvPr id="0" name=""/>
        <dsp:cNvSpPr/>
      </dsp:nvSpPr>
      <dsp:spPr>
        <a:xfrm>
          <a:off x="2168745" y="2159213"/>
          <a:ext cx="1299529" cy="779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November</a:t>
          </a:r>
          <a:endParaRPr lang="en-US" sz="1700" kern="1200" dirty="0"/>
        </a:p>
      </dsp:txBody>
      <dsp:txXfrm>
        <a:off x="2168745" y="2159213"/>
        <a:ext cx="1299529" cy="7797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860DF-EDCE-4243-9613-1A95E158B2BD}">
      <dsp:nvSpPr>
        <dsp:cNvPr id="0" name=""/>
        <dsp:cNvSpPr/>
      </dsp:nvSpPr>
      <dsp:spPr>
        <a:xfrm>
          <a:off x="6391" y="1097"/>
          <a:ext cx="1441664" cy="8649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a:t>
          </a:r>
          <a:br>
            <a:rPr lang="en-US" sz="1800" kern="1200" dirty="0" smtClean="0"/>
          </a:br>
          <a:r>
            <a:rPr lang="en-US" sz="1800" kern="1200" dirty="0" smtClean="0"/>
            <a:t>Poor</a:t>
          </a:r>
          <a:endParaRPr lang="en-US" sz="1800" kern="1200" dirty="0"/>
        </a:p>
      </dsp:txBody>
      <dsp:txXfrm>
        <a:off x="6391" y="1097"/>
        <a:ext cx="1441664" cy="864998"/>
      </dsp:txXfrm>
    </dsp:sp>
    <dsp:sp modelId="{5498ACEC-E9CD-4C75-9A7F-77AE2B243C3D}">
      <dsp:nvSpPr>
        <dsp:cNvPr id="0" name=""/>
        <dsp:cNvSpPr/>
      </dsp:nvSpPr>
      <dsp:spPr>
        <a:xfrm>
          <a:off x="6391" y="1010262"/>
          <a:ext cx="1441664" cy="8649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2</a:t>
          </a:r>
          <a:br>
            <a:rPr lang="en-US" sz="1800" kern="1200" dirty="0" smtClean="0"/>
          </a:br>
          <a:r>
            <a:rPr lang="en-US" sz="1800" kern="1200" dirty="0" smtClean="0"/>
            <a:t>Narrowly missed</a:t>
          </a:r>
          <a:endParaRPr lang="en-US" sz="1800" kern="1200" dirty="0"/>
        </a:p>
      </dsp:txBody>
      <dsp:txXfrm>
        <a:off x="6391" y="1010262"/>
        <a:ext cx="1441664" cy="864998"/>
      </dsp:txXfrm>
    </dsp:sp>
    <dsp:sp modelId="{FE13D506-9AC0-43B5-BE8E-6FCDA41889BE}">
      <dsp:nvSpPr>
        <dsp:cNvPr id="0" name=""/>
        <dsp:cNvSpPr/>
      </dsp:nvSpPr>
      <dsp:spPr>
        <a:xfrm>
          <a:off x="6391" y="2019428"/>
          <a:ext cx="1441664" cy="8649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3 Satisfactory</a:t>
          </a:r>
          <a:endParaRPr lang="en-US" sz="1800" kern="1200" dirty="0"/>
        </a:p>
      </dsp:txBody>
      <dsp:txXfrm>
        <a:off x="6391" y="2019428"/>
        <a:ext cx="1441664" cy="864998"/>
      </dsp:txXfrm>
    </dsp:sp>
    <dsp:sp modelId="{48D529E2-829A-4408-8329-E672B09FCA20}">
      <dsp:nvSpPr>
        <dsp:cNvPr id="0" name=""/>
        <dsp:cNvSpPr/>
      </dsp:nvSpPr>
      <dsp:spPr>
        <a:xfrm>
          <a:off x="6391" y="3028593"/>
          <a:ext cx="1441664" cy="86499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4 </a:t>
          </a:r>
          <a:br>
            <a:rPr lang="en-US" sz="1800" kern="1200" dirty="0" smtClean="0"/>
          </a:br>
          <a:r>
            <a:rPr lang="en-US" sz="1800" kern="1200" dirty="0" smtClean="0"/>
            <a:t>Good</a:t>
          </a:r>
          <a:endParaRPr lang="en-US" sz="1800" kern="1200" dirty="0"/>
        </a:p>
      </dsp:txBody>
      <dsp:txXfrm>
        <a:off x="6391" y="3028593"/>
        <a:ext cx="1441664" cy="8649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92E1094-75F3-5840-8920-42DDDEE6F4D0}" type="datetimeFigureOut">
              <a:rPr lang="en-US" smtClean="0"/>
              <a:t>12/1/2021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D3995F25-09BD-9548-839F-C6968BE2232B}" type="slidenum">
              <a:rPr lang="en-US" smtClean="0"/>
              <a:t>‹#›</a:t>
            </a:fld>
            <a:endParaRPr lang="en-US"/>
          </a:p>
        </p:txBody>
      </p:sp>
    </p:spTree>
    <p:extLst>
      <p:ext uri="{BB962C8B-B14F-4D97-AF65-F5344CB8AC3E}">
        <p14:creationId xmlns:p14="http://schemas.microsoft.com/office/powerpoint/2010/main" val="71378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084E2F7-18AA-4E36-A0D9-A6DF083D1C67}" type="datetimeFigureOut">
              <a:rPr lang="en-GB" smtClean="0"/>
              <a:t>01/12/2021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417FF0B2-2EDB-4560-9B34-60D3ECC7BE4A}" type="slidenum">
              <a:rPr lang="en-GB" smtClean="0"/>
              <a:t>‹#›</a:t>
            </a:fld>
            <a:endParaRPr lang="en-GB"/>
          </a:p>
        </p:txBody>
      </p:sp>
    </p:spTree>
    <p:extLst>
      <p:ext uri="{BB962C8B-B14F-4D97-AF65-F5344CB8AC3E}">
        <p14:creationId xmlns:p14="http://schemas.microsoft.com/office/powerpoint/2010/main" val="388769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tionary.org/wiki/peer#Etymology_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for inviting Advance HE to make this presentation today, introducing the key changes with the Transformed Athena Swan Charter, as part of the LMS Good Practise Sharing series.   I know that many of you have been actively involved in promoting gender equality in Mathematics and allied disciplines for some time, and that this society and these events have played a key role in that.    </a:t>
            </a:r>
          </a:p>
          <a:p>
            <a:endParaRPr lang="en-GB" baseline="0" dirty="0" smtClean="0"/>
          </a:p>
          <a:p>
            <a:r>
              <a:rPr lang="en-GB" baseline="0" dirty="0" smtClean="0"/>
              <a:t>Today I am going to briefly introduce the key changes with the launch of the Transformed Charter and highlight the main differences </a:t>
            </a:r>
            <a:r>
              <a:rPr lang="en-GB" baseline="0" dirty="0" smtClean="0"/>
              <a:t>to </a:t>
            </a:r>
            <a:r>
              <a:rPr lang="en-GB" baseline="0" dirty="0" smtClean="0"/>
              <a:t>consider as you are thinking about future AS </a:t>
            </a:r>
            <a:r>
              <a:rPr lang="en-GB" baseline="0" dirty="0" smtClean="0"/>
              <a:t>applications.  You’ll </a:t>
            </a:r>
            <a:r>
              <a:rPr lang="en-GB" baseline="0" dirty="0" smtClean="0"/>
              <a:t>notice little orange boxes appearing in the bottom right hand corner of some slides, which emphasise key changes for departments. </a:t>
            </a:r>
            <a:br>
              <a:rPr lang="en-GB" baseline="0" dirty="0" smtClean="0"/>
            </a:br>
            <a:r>
              <a:rPr lang="en-GB" baseline="0" dirty="0" smtClean="0"/>
              <a:t>Please feel free to post any immediate questions you have in the chat and my colleague Rachel will respond to any she can directly, and help me be sharing questions at the end.  You can also ask questions directly at the end of the presentation if you prefer. </a:t>
            </a:r>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a:t>
            </a:fld>
            <a:endParaRPr lang="en-GB"/>
          </a:p>
        </p:txBody>
      </p:sp>
    </p:spTree>
    <p:extLst>
      <p:ext uri="{BB962C8B-B14F-4D97-AF65-F5344CB8AC3E}">
        <p14:creationId xmlns:p14="http://schemas.microsoft.com/office/powerpoint/2010/main" val="21703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now two elements: the award Criteria (CLICK) which outline the high-level requirements at each level and (CLICK) the expectations which underpin </a:t>
            </a:r>
            <a:r>
              <a:rPr lang="en-GB" sz="1200" kern="1200" dirty="0" smtClean="0">
                <a:solidFill>
                  <a:schemeClr val="tx1"/>
                </a:solidFill>
                <a:effectLst/>
                <a:latin typeface="+mn-lt"/>
                <a:ea typeface="+mn-ea"/>
                <a:cs typeface="+mn-cs"/>
              </a:rPr>
              <a:t>these</a:t>
            </a:r>
            <a:r>
              <a:rPr lang="en-GB" sz="1200" kern="1200" baseline="0" dirty="0" smtClean="0">
                <a:solidFill>
                  <a:schemeClr val="tx1"/>
                </a:solidFill>
                <a:effectLst/>
                <a:latin typeface="+mn-lt"/>
                <a:ea typeface="+mn-ea"/>
                <a:cs typeface="+mn-cs"/>
              </a:rPr>
              <a:t> at each award level.  Further details can be found in the guidance in the application packs.  We will cover some of the expectations in more detail below. </a:t>
            </a:r>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10</a:t>
            </a:fld>
            <a:endParaRPr lang="en-GB"/>
          </a:p>
        </p:txBody>
      </p:sp>
    </p:spTree>
    <p:extLst>
      <p:ext uri="{BB962C8B-B14F-4D97-AF65-F5344CB8AC3E}">
        <p14:creationId xmlns:p14="http://schemas.microsoft.com/office/powerpoint/2010/main" val="108661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This hopefully looks familiar, with the higher</a:t>
            </a:r>
            <a:r>
              <a:rPr lang="en-GB" sz="1200" b="0" kern="1200" baseline="0" dirty="0" smtClean="0">
                <a:solidFill>
                  <a:schemeClr val="tx1"/>
                </a:solidFill>
                <a:effectLst/>
                <a:latin typeface="+mn-lt"/>
                <a:ea typeface="+mn-ea"/>
                <a:cs typeface="+mn-cs"/>
              </a:rPr>
              <a:t> level award criteria building on the lower ones. </a:t>
            </a:r>
          </a:p>
          <a:p>
            <a:endParaRPr lang="en-GB" sz="1200" b="1"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b="1" kern="1200" baseline="0" dirty="0" smtClean="0">
                <a:solidFill>
                  <a:schemeClr val="tx1"/>
                </a:solidFill>
                <a:effectLst/>
                <a:latin typeface="+mn-lt"/>
                <a:ea typeface="+mn-ea"/>
                <a:cs typeface="+mn-cs"/>
              </a:rPr>
              <a:t>Bronze</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228600" indent="-228600">
              <a:buFont typeface="+mj-lt"/>
              <a:buAutoNum type="alphaUcPeriod"/>
            </a:pPr>
            <a:r>
              <a:rPr lang="en-GB" sz="1200" kern="1200" dirty="0" smtClean="0">
                <a:solidFill>
                  <a:schemeClr val="tx1"/>
                </a:solidFill>
                <a:effectLst/>
                <a:latin typeface="+mn-lt"/>
                <a:ea typeface="+mn-ea"/>
                <a:cs typeface="+mn-cs"/>
              </a:rPr>
              <a:t>Structures and process underpin and recognise gender equality work</a:t>
            </a:r>
          </a:p>
          <a:p>
            <a:pPr marL="228600" lvl="0" indent="-228600">
              <a:buFont typeface="+mj-lt"/>
              <a:buAutoNum type="alphaUcPeriod"/>
            </a:pP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Evidence-based recognition of the key issues facing the applicant</a:t>
            </a:r>
          </a:p>
          <a:p>
            <a:pPr marL="228600" lvl="0" indent="-228600">
              <a:buFont typeface="+mj-lt"/>
              <a:buAutoNum type="alphaUcPeriod"/>
            </a:pP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Action plan to address identified key issues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Silver</a:t>
            </a:r>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Bronze</a:t>
            </a:r>
            <a:r>
              <a:rPr lang="en-GB" sz="1200" b="0" kern="1200" baseline="0" dirty="0" smtClean="0">
                <a:solidFill>
                  <a:schemeClr val="tx1"/>
                </a:solidFill>
                <a:effectLst/>
                <a:latin typeface="+mn-lt"/>
                <a:ea typeface="+mn-ea"/>
                <a:cs typeface="+mn-cs"/>
              </a:rPr>
              <a:t> Criteria plus… </a:t>
            </a:r>
            <a:endParaRPr lang="en-GB" sz="1200" kern="1200" dirty="0" smtClean="0">
              <a:solidFill>
                <a:schemeClr val="tx1"/>
              </a:solidFill>
              <a:effectLst/>
              <a:latin typeface="+mn-lt"/>
              <a:ea typeface="+mn-ea"/>
              <a:cs typeface="+mn-cs"/>
            </a:endParaRPr>
          </a:p>
          <a:p>
            <a:pPr marL="0" lvl="0" indent="0">
              <a:buFont typeface="+mj-lt"/>
              <a:buNone/>
            </a:pPr>
            <a:r>
              <a:rPr lang="en-GB" sz="1200" b="1" kern="1200" dirty="0" smtClean="0">
                <a:solidFill>
                  <a:schemeClr val="tx1"/>
                </a:solidFill>
                <a:effectLst/>
                <a:latin typeface="+mn-lt"/>
                <a:ea typeface="+mn-ea"/>
                <a:cs typeface="+mn-cs"/>
              </a:rPr>
              <a:t>D</a:t>
            </a:r>
            <a:r>
              <a:rPr lang="en-GB" sz="1200" b="1"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Demonstration of progress against the applicant’s previously identified priorities</a:t>
            </a:r>
          </a:p>
          <a:p>
            <a:pPr marL="0" lvl="0" indent="0">
              <a:buFont typeface="+mj-lt"/>
              <a:buNone/>
            </a:pPr>
            <a:r>
              <a:rPr lang="en-GB" sz="1200" b="1" kern="1200" dirty="0" smtClean="0">
                <a:solidFill>
                  <a:schemeClr val="tx1"/>
                </a:solidFill>
                <a:effectLst/>
                <a:latin typeface="+mn-lt"/>
                <a:ea typeface="+mn-ea"/>
                <a:cs typeface="+mn-cs"/>
              </a:rPr>
              <a:t>E</a:t>
            </a:r>
            <a:r>
              <a:rPr lang="en-GB" sz="1200" b="1" kern="1200" baseline="0" dirty="0" smtClean="0">
                <a:solidFill>
                  <a:schemeClr val="tx1"/>
                </a:solidFill>
                <a:effectLst/>
                <a:latin typeface="+mn-lt"/>
                <a:ea typeface="+mn-ea"/>
                <a:cs typeface="+mn-cs"/>
              </a:rPr>
              <a:t> - </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Evidence of success addressing gender inequality</a:t>
            </a:r>
          </a:p>
          <a:p>
            <a:pPr marL="0" lvl="0" indent="0">
              <a:buFont typeface="+mj-lt"/>
              <a:buNone/>
            </a:pPr>
            <a:endParaRPr lang="en-GB" sz="1200" kern="1200" dirty="0" smtClean="0">
              <a:solidFill>
                <a:schemeClr val="tx1"/>
              </a:solidFill>
              <a:effectLst/>
              <a:latin typeface="+mn-lt"/>
              <a:ea typeface="+mn-ea"/>
              <a:cs typeface="+mn-cs"/>
            </a:endParaRPr>
          </a:p>
          <a:p>
            <a:pPr marL="0" indent="0">
              <a:buFont typeface="+mj-lt"/>
              <a:buNone/>
            </a:pPr>
            <a:endParaRPr lang="en-GB" dirty="0" smtClean="0"/>
          </a:p>
          <a:p>
            <a:r>
              <a:rPr lang="en-GB" sz="1200" b="1" kern="1200" dirty="0" smtClean="0">
                <a:solidFill>
                  <a:schemeClr val="tx1"/>
                </a:solidFill>
                <a:effectLst/>
                <a:latin typeface="+mn-lt"/>
                <a:ea typeface="+mn-ea"/>
                <a:cs typeface="+mn-cs"/>
              </a:rPr>
              <a:t>Gold</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Silver,</a:t>
            </a:r>
            <a:r>
              <a:rPr lang="en-GB" sz="1200" b="0" kern="1200" baseline="0" dirty="0" smtClean="0">
                <a:solidFill>
                  <a:schemeClr val="tx1"/>
                </a:solidFill>
                <a:effectLst/>
                <a:latin typeface="+mn-lt"/>
                <a:ea typeface="+mn-ea"/>
                <a:cs typeface="+mn-cs"/>
              </a:rPr>
              <a:t> Bronze Criteria plus… </a:t>
            </a:r>
            <a:endParaRPr lang="en-GB" sz="1200" b="0" kern="1200" dirty="0" smtClean="0">
              <a:solidFill>
                <a:schemeClr val="tx1"/>
              </a:solidFill>
              <a:effectLst/>
              <a:latin typeface="+mn-lt"/>
              <a:ea typeface="+mn-ea"/>
              <a:cs typeface="+mn-cs"/>
            </a:endParaRPr>
          </a:p>
          <a:p>
            <a:pPr marL="0" lvl="0" indent="0">
              <a:buFont typeface="+mj-lt"/>
              <a:buNone/>
            </a:pPr>
            <a:r>
              <a:rPr lang="en-GB" sz="1200" b="1" kern="1200" dirty="0" smtClean="0">
                <a:solidFill>
                  <a:schemeClr val="tx1"/>
                </a:solidFill>
                <a:effectLst/>
                <a:latin typeface="+mn-lt"/>
                <a:ea typeface="+mn-ea"/>
                <a:cs typeface="+mn-cs"/>
              </a:rPr>
              <a:t>F</a:t>
            </a:r>
            <a:r>
              <a:rPr lang="en-GB" sz="1200" b="1" kern="1200" baseline="0" dirty="0" smtClean="0">
                <a:solidFill>
                  <a:schemeClr val="tx1"/>
                </a:solidFill>
                <a:effectLst/>
                <a:latin typeface="+mn-lt"/>
                <a:ea typeface="+mn-ea"/>
                <a:cs typeface="+mn-cs"/>
              </a:rPr>
              <a:t> - </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Evidence of sector-leading gender equality practice and supporting others to improve </a:t>
            </a:r>
          </a:p>
          <a:p>
            <a:pPr marL="0" lvl="0" indent="0">
              <a:buFont typeface="+mj-lt"/>
              <a:buNone/>
            </a:pPr>
            <a:endParaRPr lang="en-GB" sz="1200" kern="1200" dirty="0" smtClean="0">
              <a:solidFill>
                <a:schemeClr val="tx1"/>
              </a:solidFill>
              <a:effectLst/>
              <a:latin typeface="+mn-lt"/>
              <a:ea typeface="+mn-ea"/>
              <a:cs typeface="+mn-cs"/>
            </a:endParaRPr>
          </a:p>
          <a:p>
            <a:pPr marL="0" lvl="0" indent="0">
              <a:buFont typeface="+mj-lt"/>
              <a:buNone/>
            </a:pPr>
            <a:endParaRPr lang="en-GB" sz="1200" kern="1200" dirty="0" smtClean="0">
              <a:solidFill>
                <a:schemeClr val="tx1"/>
              </a:solidFill>
              <a:effectLst/>
              <a:latin typeface="+mn-lt"/>
              <a:ea typeface="+mn-ea"/>
              <a:cs typeface="+mn-cs"/>
            </a:endParaRPr>
          </a:p>
          <a:p>
            <a:pPr marL="228600" indent="-228600">
              <a:buFont typeface="+mj-lt"/>
              <a:buAutoNum type="alphaUcPeriod"/>
            </a:pPr>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11</a:t>
            </a:fld>
            <a:endParaRPr lang="en-GB"/>
          </a:p>
        </p:txBody>
      </p:sp>
    </p:spTree>
    <p:extLst>
      <p:ext uri="{BB962C8B-B14F-4D97-AF65-F5344CB8AC3E}">
        <p14:creationId xmlns:p14="http://schemas.microsoft.com/office/powerpoint/2010/main" val="22624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a:t>
            </a:r>
            <a:r>
              <a:rPr lang="en-GB" baseline="0" dirty="0" smtClean="0"/>
              <a:t> elements worth pulling out relate to applicants at higher levels. To meet the criteria, applicants are now expected to provide evidence of how they have achieved the desired outcome against two priorities for a Silver award, three for Gold. </a:t>
            </a:r>
          </a:p>
          <a:p>
            <a:endParaRPr lang="en-GB" baseline="0" dirty="0" smtClean="0"/>
          </a:p>
          <a:p>
            <a:r>
              <a:rPr lang="en-GB" baseline="0" dirty="0" smtClean="0"/>
              <a:t>At university level, applicants must show that </a:t>
            </a:r>
            <a:r>
              <a:rPr lang="en-GB" dirty="0" smtClean="0"/>
              <a:t>policies are considered to be effective and appropriate by staff/students, and/or, provide evidence of the positive impact of policies on staff/students.</a:t>
            </a:r>
          </a:p>
          <a:p>
            <a:endParaRPr lang="en-GB" dirty="0" smtClean="0"/>
          </a:p>
          <a:p>
            <a:r>
              <a:rPr lang="en-GB" dirty="0" smtClean="0"/>
              <a:t>At Gold level, applicants are expected to demonstrate</a:t>
            </a:r>
            <a:r>
              <a:rPr lang="en-GB" baseline="0" dirty="0" smtClean="0"/>
              <a:t> </a:t>
            </a:r>
            <a:r>
              <a:rPr lang="en-GB" dirty="0" smtClean="0"/>
              <a:t>evidence of longitudinal improvement, over the course of more than one award cycle,</a:t>
            </a:r>
            <a:r>
              <a:rPr lang="en-GB" baseline="0" dirty="0" smtClean="0"/>
              <a:t> and as mentioned previously, applicants are asked to show how they are both sector-leading in their approach to their policies and practice, and how they support others to improve.</a:t>
            </a:r>
            <a:endParaRPr lang="en-GB" dirty="0" smtClean="0"/>
          </a:p>
        </p:txBody>
      </p:sp>
      <p:sp>
        <p:nvSpPr>
          <p:cNvPr id="4" name="Slide Number Placeholder 3"/>
          <p:cNvSpPr>
            <a:spLocks noGrp="1"/>
          </p:cNvSpPr>
          <p:nvPr>
            <p:ph type="sldNum" sz="quarter" idx="10"/>
          </p:nvPr>
        </p:nvSpPr>
        <p:spPr/>
        <p:txBody>
          <a:bodyPr/>
          <a:lstStyle/>
          <a:p>
            <a:fld id="{417FF0B2-2EDB-4560-9B34-60D3ECC7BE4A}" type="slidenum">
              <a:rPr lang="en-GB" smtClean="0"/>
              <a:t>12</a:t>
            </a:fld>
            <a:endParaRPr lang="en-GB"/>
          </a:p>
        </p:txBody>
      </p:sp>
    </p:spTree>
    <p:extLst>
      <p:ext uri="{BB962C8B-B14F-4D97-AF65-F5344CB8AC3E}">
        <p14:creationId xmlns:p14="http://schemas.microsoft.com/office/powerpoint/2010/main" val="291817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details</a:t>
            </a:r>
            <a:r>
              <a:rPr lang="en-GB" baseline="0" dirty="0" smtClean="0"/>
              <a:t> captured within the expectations include:</a:t>
            </a:r>
          </a:p>
          <a:p>
            <a:pPr marL="171450" indent="-171450">
              <a:buFont typeface="Arial" panose="020B0604020202020204" pitchFamily="34" charset="0"/>
              <a:buChar char="•"/>
            </a:pPr>
            <a:r>
              <a:rPr lang="en-GB" dirty="0" smtClean="0"/>
              <a:t>In line with our strengthened Principle</a:t>
            </a:r>
            <a:r>
              <a:rPr lang="en-GB" baseline="0" dirty="0" smtClean="0"/>
              <a:t> in this </a:t>
            </a:r>
            <a:r>
              <a:rPr lang="en-GB" baseline="0" dirty="0" smtClean="0"/>
              <a:t>area, </a:t>
            </a:r>
            <a:r>
              <a:rPr lang="en-GB" baseline="0" dirty="0" smtClean="0"/>
              <a:t>a r</a:t>
            </a:r>
            <a:r>
              <a:rPr lang="en-GB" dirty="0" smtClean="0"/>
              <a:t>equirement</a:t>
            </a:r>
            <a:r>
              <a:rPr lang="en-GB" baseline="0" dirty="0" smtClean="0"/>
              <a:t> to evidence your governance structure for EDI work, and how work is recognised and rewarded.</a:t>
            </a:r>
          </a:p>
          <a:p>
            <a:pPr marL="171450" indent="-171450">
              <a:buFont typeface="Arial" panose="020B0604020202020204" pitchFamily="34" charset="0"/>
              <a:buChar char="•"/>
            </a:pPr>
            <a:r>
              <a:rPr lang="en-GB" baseline="0" dirty="0" smtClean="0"/>
              <a:t>Requirement to outline what processes you have in place (or actions if you don’t have any) to develop policies and evaluate them for gendered issues. Departments need only mention development of department-level policies, not institutional ones which we recognise are </a:t>
            </a:r>
            <a:r>
              <a:rPr lang="en-GB" baseline="0" dirty="0" err="1" smtClean="0"/>
              <a:t>outwith</a:t>
            </a:r>
            <a:r>
              <a:rPr lang="en-GB" baseline="0" dirty="0" smtClean="0"/>
              <a:t> their remit. Or if departments do  not have their own policies, discuss how they communicate, implement university policies, for example and any feedback on these [example] </a:t>
            </a:r>
          </a:p>
          <a:p>
            <a:pPr marL="171450" indent="-171450">
              <a:buFont typeface="Arial" panose="020B0604020202020204" pitchFamily="34" charset="0"/>
              <a:buChar char="•"/>
            </a:pPr>
            <a:r>
              <a:rPr lang="en-GB" baseline="0" dirty="0" smtClean="0"/>
              <a:t>While we have always had a focus in the application on culture, this is now strengthened and made central through the expectations. This includes considering how inclusive your culture is for people of all gender identities.</a:t>
            </a:r>
          </a:p>
          <a:p>
            <a:pPr marL="171450" indent="-171450">
              <a:buFont typeface="Arial" panose="020B0604020202020204" pitchFamily="34" charset="0"/>
              <a:buChar char="•"/>
            </a:pPr>
            <a:r>
              <a:rPr lang="en-GB" baseline="0" dirty="0" smtClean="0"/>
              <a:t>In a key change for departments, applicants at all levels must now consider intersectional inequalities through a narrative-based question. You should note that no intersectional </a:t>
            </a:r>
            <a:r>
              <a:rPr lang="en-GB" u="sng" baseline="0" dirty="0" smtClean="0"/>
              <a:t>data</a:t>
            </a:r>
            <a:r>
              <a:rPr lang="en-GB" baseline="0" dirty="0" smtClean="0"/>
              <a:t> is required of departmental applicants – I’ll talk more about data requirements later.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In terms of what intersection to consider, applicants can choose to focus on the intersection of gender with any other characteristic; this prioritisation should be evidence-based, informed by your</a:t>
            </a:r>
            <a:r>
              <a:rPr lang="en-GB" baseline="0" dirty="0" smtClean="0"/>
              <a:t> own </a:t>
            </a:r>
            <a:r>
              <a:rPr lang="en-GB" dirty="0" smtClean="0"/>
              <a:t>specific context and/or regional or national data and trends.</a:t>
            </a:r>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13</a:t>
            </a:fld>
            <a:endParaRPr lang="en-GB"/>
          </a:p>
        </p:txBody>
      </p:sp>
    </p:spTree>
    <p:extLst>
      <p:ext uri="{BB962C8B-B14F-4D97-AF65-F5344CB8AC3E}">
        <p14:creationId xmlns:p14="http://schemas.microsoft.com/office/powerpoint/2010/main" val="320352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the Transformed Charter, </a:t>
            </a:r>
            <a:r>
              <a:rPr lang="en-GB" baseline="0" dirty="0"/>
              <a:t>there is an expectation that applicants evaluate the inclusivity of their culture for staff and students of all gender identities.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expected through </a:t>
            </a:r>
            <a:r>
              <a:rPr lang="en-GB" baseline="0" dirty="0"/>
              <a:t>a </a:t>
            </a:r>
            <a:r>
              <a:rPr lang="en-GB" baseline="0" dirty="0" smtClean="0"/>
              <a:t>narrative question </a:t>
            </a:r>
            <a:r>
              <a:rPr lang="en-GB" baseline="0" dirty="0"/>
              <a:t>in the application form which asks applicants to consider ways in which they actively strive (or could in future, through action) for the inclusion of people of all gender identities. </a:t>
            </a:r>
            <a:r>
              <a:rPr lang="en-GB" baseline="0" dirty="0" smtClean="0"/>
              <a:t>The provision of quantitative data is not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For most departments, analysing culture survey results will be the key evidence base for evaluating the inclusivity of their culture, as we will discuss shortly. However, some departments may not have many or any disclosures from trans and non-binary staff so you may not be able to evaluate the inclusivity of your culture for trans and non-binary staff through the culture survey. Where you have some openly trans or non-binary staff or students, or representatives from relevant networks who are willing to undertake interviews or focus groups, you could choose to evaluate the inclusivity of your culture in that way.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In gathering data from</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staff and students you may find some reluctance particularly where</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information is sensitive or</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individuals may be identifiable. You should consider how to manage your data in a way that increases trust and encourages</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disclosure.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For example, using external facilitators to</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conduct interviews or focus groups so</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that feedback can be collated and reported without attributing to any</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individual.</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Or for quantitative data,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you can limit</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sensitive data analysis to smaller</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groups such as a subgroup of your self-assessment team so that information is not shared with everyone.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You should also communicate with staff and students your commitment to </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gender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equality issues, emphasising that information</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will be used to</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drive improvements.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As mentioned previously, communicate the confidentiality of your data, including who will have access to it and</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to what extent it will be anonymous.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3E1BE8C-652E-4A61-8CA9-D5929A15915F}"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74652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practice,</a:t>
            </a:r>
            <a:r>
              <a:rPr lang="en-GB" baseline="0" dirty="0"/>
              <a:t> what is expected of Athena Swan applicants </a:t>
            </a:r>
            <a:r>
              <a:rPr lang="en-GB" baseline="0" dirty="0" smtClean="0"/>
              <a:t>on intersectional inequalities under </a:t>
            </a:r>
            <a:r>
              <a:rPr lang="en-GB" baseline="0" dirty="0"/>
              <a:t>the transformed charter varies depending on what level of award you are applying for. </a:t>
            </a:r>
          </a:p>
          <a:p>
            <a:endParaRPr lang="en-GB" baseline="0" dirty="0"/>
          </a:p>
          <a:p>
            <a:r>
              <a:rPr lang="en-GB" baseline="0" dirty="0"/>
              <a:t>Bronze applicants are expected to evaluate their approach to exploring intersectional inequalities through a narrative question, and then to include actions in your action plan that will enable you to evaluate intersectional inequalities in the future. </a:t>
            </a:r>
            <a:endParaRPr lang="en-GB" baseline="0" dirty="0" smtClean="0"/>
          </a:p>
          <a:p>
            <a:r>
              <a:rPr lang="en-GB" baseline="0" dirty="0" smtClean="0"/>
              <a:t>So </a:t>
            </a:r>
            <a:r>
              <a:rPr lang="en-GB" baseline="0" dirty="0"/>
              <a:t>for Bronze applicants, it is sufficient to reflect on your </a:t>
            </a:r>
            <a:r>
              <a:rPr lang="en-GB" sz="1200" b="0" i="0" u="none" strike="noStrike" kern="1200" baseline="0" dirty="0" smtClean="0">
                <a:solidFill>
                  <a:schemeClr val="tx1"/>
                </a:solidFill>
                <a:latin typeface="+mn-lt"/>
                <a:ea typeface="+mn-ea"/>
                <a:cs typeface="+mn-cs"/>
              </a:rPr>
              <a:t>capacity to </a:t>
            </a:r>
            <a:r>
              <a:rPr lang="en-GB" sz="1200" b="0" i="0" u="none" strike="noStrike" kern="1200" baseline="0" dirty="0">
                <a:solidFill>
                  <a:schemeClr val="tx1"/>
                </a:solidFill>
                <a:latin typeface="+mn-lt"/>
                <a:ea typeface="+mn-ea"/>
                <a:cs typeface="+mn-cs"/>
              </a:rPr>
              <a:t>identify and address intersectional inequalities for staff and students, and if existing infrastructures and evidence-bases do not support the evaluation of intersectional inequalities, develop actions to address this. For example, putting data </a:t>
            </a:r>
            <a:r>
              <a:rPr lang="en-GB" sz="1200" b="0" i="0" u="none" strike="noStrike" kern="1200" baseline="0" dirty="0" smtClean="0">
                <a:solidFill>
                  <a:schemeClr val="tx1"/>
                </a:solidFill>
                <a:latin typeface="+mn-lt"/>
                <a:ea typeface="+mn-ea"/>
                <a:cs typeface="+mn-cs"/>
              </a:rPr>
              <a:t>collection (if appropriate) </a:t>
            </a:r>
            <a:r>
              <a:rPr lang="en-GB" sz="1200" b="0" i="0" u="none" strike="noStrike" kern="1200" baseline="0" dirty="0" smtClean="0">
                <a:solidFill>
                  <a:schemeClr val="tx1"/>
                </a:solidFill>
                <a:latin typeface="+mn-lt"/>
                <a:ea typeface="+mn-ea"/>
                <a:cs typeface="+mn-cs"/>
              </a:rPr>
              <a:t>or consultation processes </a:t>
            </a:r>
            <a:r>
              <a:rPr lang="en-GB" sz="1200" b="0" i="0" u="none" strike="noStrike" kern="1200" baseline="0" dirty="0">
                <a:solidFill>
                  <a:schemeClr val="tx1"/>
                </a:solidFill>
                <a:latin typeface="+mn-lt"/>
                <a:ea typeface="+mn-ea"/>
                <a:cs typeface="+mn-cs"/>
              </a:rPr>
              <a:t>in place. </a:t>
            </a:r>
            <a:endParaRPr lang="en-GB" baseline="0" dirty="0"/>
          </a:p>
          <a:p>
            <a:r>
              <a:rPr lang="en-GB" baseline="0" dirty="0"/>
              <a:t>Silver and Gold applicants are expected to already have the ability to evaluate intersectional inequalities and so are expected to include their current understanding of intersectional inequalities in their application and address the inequalities identified through their priorities and action plan. </a:t>
            </a:r>
            <a:endParaRPr lang="en-GB" baseline="0" dirty="0" smtClean="0"/>
          </a:p>
          <a:p>
            <a:r>
              <a:rPr lang="en-GB" dirty="0" smtClean="0"/>
              <a:t>In</a:t>
            </a:r>
            <a:r>
              <a:rPr lang="en-GB" baseline="0" dirty="0" smtClean="0"/>
              <a:t> order to evaluate intersectional inequalities, you could </a:t>
            </a:r>
          </a:p>
          <a:p>
            <a:r>
              <a:rPr lang="en-GB" baseline="0" dirty="0" smtClean="0"/>
              <a:t>choose to analyse existing data sets, such as the mandatory quantitative data sets or the culture survey, with an intersectional lens. </a:t>
            </a:r>
          </a:p>
          <a:p>
            <a:r>
              <a:rPr lang="en-GB" baseline="0" dirty="0" smtClean="0"/>
              <a:t>You could also build an intersectional analysis into any consultation you have planned with staff. </a:t>
            </a:r>
            <a:endParaRPr lang="en-GB" baseline="0" dirty="0"/>
          </a:p>
          <a:p>
            <a:endParaRPr lang="en-GB" baseline="0" dirty="0"/>
          </a:p>
          <a:p>
            <a:r>
              <a:rPr lang="en-GB" baseline="0" dirty="0"/>
              <a:t>Some applicants have asked what we mean by ‘through a narrative question’ – this means that this expectation is not expected to be addressed through the mandatory data sets and that applicants should consider the question guidance in the application forms.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3E1BE8C-652E-4A61-8CA9-D5929A15915F}"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40490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16</a:t>
            </a:fld>
            <a:endParaRPr lang="en-GB"/>
          </a:p>
        </p:txBody>
      </p:sp>
    </p:spTree>
    <p:extLst>
      <p:ext uri="{BB962C8B-B14F-4D97-AF65-F5344CB8AC3E}">
        <p14:creationId xmlns:p14="http://schemas.microsoft.com/office/powerpoint/2010/main" val="313186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application forms are one of the areas we’ve made the most change. The key structural differences to the forms are outlined here.</a:t>
            </a:r>
            <a:r>
              <a:rPr lang="en-GB" dirty="0" smtClean="0"/>
              <a:t/>
            </a:r>
            <a:br>
              <a:rPr lang="en-GB" dirty="0" smtClean="0"/>
            </a:br>
            <a:r>
              <a:rPr lang="en-GB" dirty="0" smtClean="0"/>
              <a:t/>
            </a:r>
            <a:br>
              <a:rPr lang="en-GB" dirty="0" smtClean="0"/>
            </a:br>
            <a:r>
              <a:rPr lang="en-GB" dirty="0" smtClean="0"/>
              <a:t>Firstly, s</a:t>
            </a:r>
            <a:r>
              <a:rPr lang="en-GB" sz="1200" b="0" i="0" kern="1200" dirty="0" smtClean="0">
                <a:solidFill>
                  <a:schemeClr val="tx1"/>
                </a:solidFill>
                <a:effectLst/>
                <a:latin typeface="+mn-lt"/>
                <a:ea typeface="+mn-ea"/>
                <a:cs typeface="+mn-cs"/>
              </a:rPr>
              <a:t>ections are clearly aligned with criteria, with the questions and guidance structured to help applicants evidence against the expectations.</a:t>
            </a:r>
          </a:p>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7FF0B2-2EDB-4560-9B34-60D3ECC7BE4A}" type="slidenum">
              <a:rPr lang="en-GB" smtClean="0"/>
              <a:t>17</a:t>
            </a:fld>
            <a:endParaRPr lang="en-GB"/>
          </a:p>
        </p:txBody>
      </p:sp>
    </p:spTree>
    <p:extLst>
      <p:ext uri="{BB962C8B-B14F-4D97-AF65-F5344CB8AC3E}">
        <p14:creationId xmlns:p14="http://schemas.microsoft.com/office/powerpoint/2010/main" val="387019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for example here, you can see that each section of the form maps onto a particular criterion</a:t>
            </a:r>
          </a:p>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18</a:t>
            </a:fld>
            <a:endParaRPr lang="en-GB"/>
          </a:p>
        </p:txBody>
      </p:sp>
    </p:spTree>
    <p:extLst>
      <p:ext uri="{BB962C8B-B14F-4D97-AF65-F5344CB8AC3E}">
        <p14:creationId xmlns:p14="http://schemas.microsoft.com/office/powerpoint/2010/main" val="314042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addition to aligning criteria with form,</a:t>
            </a:r>
            <a:r>
              <a:rPr lang="en-GB" sz="1200" b="0" i="0" kern="1200" dirty="0" smtClean="0">
                <a:solidFill>
                  <a:schemeClr val="tx1"/>
                </a:solidFill>
                <a:effectLst/>
                <a:latin typeface="+mn-lt"/>
                <a:ea typeface="+mn-ea"/>
                <a:cs typeface="+mn-cs"/>
              </a:rPr>
              <a:t> a core objective was embedding the flexibility so that applicants can focus on what is relevant and important in their context. For that reason, questions are broader, prompting applicants to think about their culture, systems and practices rather than asking issue-specific questions as we have in the past.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r>
            <a:br>
              <a:rPr lang="en-GB" dirty="0" smtClean="0"/>
            </a:br>
            <a:r>
              <a:rPr lang="en-GB" sz="1200" b="0" i="0" kern="1200" dirty="0" smtClean="0">
                <a:solidFill>
                  <a:schemeClr val="tx1"/>
                </a:solidFill>
                <a:effectLst/>
                <a:latin typeface="+mn-lt"/>
                <a:ea typeface="+mn-ea"/>
                <a:cs typeface="+mn-cs"/>
              </a:rPr>
              <a:t>Forms are shorter – the idea is to build trust in both applicants, to approach the charter meaningfully and genuinely, and in reviewers to give all applicants a fair assessment - so applicants should not feel the need to include everything. It’s about quality of self-assessment and analysis rather than quantity. Add on word count.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Priorities - applicants are asked to identify between 4-8 key priorities. These should be based on their evidence and should be key areas where progress will make a meaningful difference. Don't be tempted by the low hanging fruit, remember why you’re doing this - to make a difference!! Panels will expect to see evidence for why you have chosen those priorities and understand that some intractable issues take time to address.</a:t>
            </a:r>
            <a:r>
              <a:rPr lang="en-GB" dirty="0" smtClean="0"/>
              <a:t/>
            </a:r>
            <a:br>
              <a:rPr lang="en-GB" dirty="0" smtClean="0"/>
            </a:b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Appendices –applicants are now asked to present data in an appendix. This is to keep the focus on the analysis, make it easier for applicants to edit their application later avoiding data sharing challenges when publishing, and prepare the way for future online applications and data management</a:t>
            </a:r>
            <a:endParaRPr lang="en-GB" dirty="0" smtClean="0"/>
          </a:p>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19</a:t>
            </a:fld>
            <a:endParaRPr lang="en-GB"/>
          </a:p>
        </p:txBody>
      </p:sp>
    </p:spTree>
    <p:extLst>
      <p:ext uri="{BB962C8B-B14F-4D97-AF65-F5344CB8AC3E}">
        <p14:creationId xmlns:p14="http://schemas.microsoft.com/office/powerpoint/2010/main" val="138644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0" i="0" kern="1200" dirty="0" smtClean="0">
                <a:solidFill>
                  <a:schemeClr val="tx1"/>
                </a:solidFill>
                <a:effectLst/>
                <a:latin typeface="+mn-lt"/>
                <a:ea typeface="+mn-ea"/>
                <a:cs typeface="+mn-cs"/>
              </a:rPr>
              <a:t>Following</a:t>
            </a:r>
            <a:r>
              <a:rPr lang="en-GB" sz="1200" b="0" i="0" kern="1200" baseline="0" dirty="0" smtClean="0">
                <a:solidFill>
                  <a:schemeClr val="tx1"/>
                </a:solidFill>
                <a:effectLst/>
                <a:latin typeface="+mn-lt"/>
                <a:ea typeface="+mn-ea"/>
                <a:cs typeface="+mn-cs"/>
              </a:rPr>
              <a:t> feedback from members, Advance HE commissioned an independent review of the Charter, involving significant consultation with the sector, which was published in March 2020. Based on the review recommendations, Advance HE undertook a transformation project overseen by the Athena Swan Governance Committee, that brought together experts from across the sector with experience leading gender equality work.   New charter framework and materials were published on 30 June of this year, including revised principles, criteria, application forms and assessment processes. </a:t>
            </a:r>
          </a:p>
          <a:p>
            <a:pPr marL="171450" indent="-171450">
              <a:buFontTx/>
              <a:buChar char="-"/>
            </a:pPr>
            <a:endParaRPr lang="en-GB" sz="1200" b="0" i="0" kern="1200" baseline="0" dirty="0" smtClean="0">
              <a:solidFill>
                <a:schemeClr val="tx1"/>
              </a:solidFill>
              <a:effectLst/>
              <a:latin typeface="+mn-lt"/>
              <a:ea typeface="+mn-ea"/>
              <a:cs typeface="+mn-cs"/>
            </a:endParaRPr>
          </a:p>
          <a:p>
            <a:pPr marL="171450" indent="-171450">
              <a:buFontTx/>
              <a:buChar char="-"/>
            </a:pPr>
            <a:r>
              <a:rPr lang="en-GB" sz="1200" b="0" i="0" kern="1200" baseline="0" dirty="0" smtClean="0">
                <a:solidFill>
                  <a:schemeClr val="tx1"/>
                </a:solidFill>
                <a:effectLst/>
                <a:latin typeface="+mn-lt"/>
                <a:ea typeface="+mn-ea"/>
                <a:cs typeface="+mn-cs"/>
              </a:rPr>
              <a:t>The transformed charter intends to create: </a:t>
            </a:r>
          </a:p>
          <a:p>
            <a:pPr marL="628650" lvl="1" indent="-171450">
              <a:buFontTx/>
              <a:buChar char="-"/>
            </a:pPr>
            <a:r>
              <a:rPr lang="en-US" sz="2400" dirty="0" smtClean="0"/>
              <a:t>Paradigm shift from prescription to autonomy and flexibility;</a:t>
            </a:r>
          </a:p>
          <a:p>
            <a:pPr marL="628650" lvl="1" indent="-171450">
              <a:buFontTx/>
              <a:buChar char="-"/>
            </a:pPr>
            <a:r>
              <a:rPr lang="en-US" sz="2400" dirty="0" smtClean="0"/>
              <a:t>Reduction in administrative burden, including a halving of mandatory data;</a:t>
            </a:r>
          </a:p>
          <a:p>
            <a:pPr marL="628650" lvl="1" indent="-171450">
              <a:buFontTx/>
              <a:buChar char="-"/>
            </a:pPr>
            <a:r>
              <a:rPr lang="en-US" sz="2400" dirty="0" smtClean="0"/>
              <a:t>AHE moving from a judging to developmental and supporting approach.</a:t>
            </a:r>
          </a:p>
          <a:p>
            <a:pPr marL="628650" lvl="1" indent="-171450">
              <a:buFontTx/>
              <a:buChar char="-"/>
            </a:pPr>
            <a:r>
              <a:rPr lang="en-GB" sz="1200" b="0" i="0" kern="1200" baseline="0" dirty="0" smtClean="0">
                <a:solidFill>
                  <a:schemeClr val="tx1"/>
                </a:solidFill>
                <a:effectLst/>
                <a:latin typeface="+mn-lt"/>
                <a:ea typeface="+mn-ea"/>
                <a:cs typeface="+mn-cs"/>
              </a:rPr>
              <a:t>We will talk about what this means in practice in the next sections. </a:t>
            </a:r>
          </a:p>
          <a:p>
            <a:pPr marL="457200" lvl="1" indent="0">
              <a:buFontTx/>
              <a:buNone/>
            </a:pPr>
            <a:endParaRPr lang="en-GB" sz="1200" b="0" i="0" kern="1200" baseline="0" dirty="0" smtClean="0">
              <a:solidFill>
                <a:schemeClr val="tx1"/>
              </a:solidFill>
              <a:effectLst/>
              <a:latin typeface="+mn-lt"/>
              <a:ea typeface="+mn-ea"/>
              <a:cs typeface="+mn-cs"/>
            </a:endParaRPr>
          </a:p>
          <a:p>
            <a:pPr marL="628650" lvl="1" indent="-171450">
              <a:buFontTx/>
              <a:buChar char="-"/>
            </a:pPr>
            <a:endParaRPr lang="en-GB" sz="1200" b="0" i="0" kern="1200" baseline="0" dirty="0" smtClean="0">
              <a:solidFill>
                <a:schemeClr val="tx1"/>
              </a:solidFill>
              <a:effectLst/>
              <a:latin typeface="+mn-lt"/>
              <a:ea typeface="+mn-ea"/>
              <a:cs typeface="+mn-cs"/>
            </a:endParaRPr>
          </a:p>
          <a:p>
            <a:pPr marL="628650" lvl="1" indent="-171450">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CDED13E-0FAA-4FC2-8715-3ACFFEF07EF6}" type="slidenum">
              <a:rPr lang="en-GB" smtClean="0"/>
              <a:t>2</a:t>
            </a:fld>
            <a:endParaRPr lang="en-GB"/>
          </a:p>
        </p:txBody>
      </p:sp>
    </p:spTree>
    <p:extLst>
      <p:ext uri="{BB962C8B-B14F-4D97-AF65-F5344CB8AC3E}">
        <p14:creationId xmlns:p14="http://schemas.microsoft.com/office/powerpoint/2010/main" val="673062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Following the spirit of streamlining and offering flexibility, the new mandatory data requirements represent a significantly reduced approach compared to the existing Athena Swan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Where </a:t>
            </a:r>
            <a:r>
              <a:rPr lang="en-GB" sz="1200" kern="1200" baseline="0" dirty="0" smtClean="0">
                <a:solidFill>
                  <a:schemeClr val="tx1"/>
                </a:solidFill>
                <a:effectLst/>
                <a:latin typeface="+mn-lt"/>
                <a:ea typeface="+mn-ea"/>
                <a:cs typeface="+mn-cs"/>
              </a:rPr>
              <a:t>in the past applicants have been required to provide data across a broad range of areas including:</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Turnover data for leavers;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Induction uptake;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REF return data;</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Training and appraisal uptake;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Appraisal uptake;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parental leave uptake;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Committee membership;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now focus on a significantly reduced set of critical</a:t>
            </a:r>
            <a:r>
              <a:rPr lang="en-GB" sz="1200" kern="1200" baseline="0" dirty="0" smtClean="0">
                <a:solidFill>
                  <a:schemeClr val="tx1"/>
                </a:solidFill>
                <a:effectLst/>
                <a:latin typeface="+mn-lt"/>
                <a:ea typeface="+mn-ea"/>
                <a:cs typeface="+mn-cs"/>
              </a:rPr>
              <a:t> data, nine categories for universities, ten for departments, four for PTO directorates.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mandatory datasets are the minimum that applicants are required to present. Applicants</a:t>
            </a:r>
            <a:r>
              <a:rPr lang="en-GB" sz="1200" kern="1200" baseline="0" dirty="0" smtClean="0">
                <a:solidFill>
                  <a:schemeClr val="tx1"/>
                </a:solidFill>
                <a:effectLst/>
                <a:latin typeface="+mn-lt"/>
                <a:ea typeface="+mn-ea"/>
                <a:cs typeface="+mn-cs"/>
              </a:rPr>
              <a:t> can choose to include other data that is relevant to their priority areas.</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the new framework offers is flexibility for the applicant to identify what they need for their context and priorities so while additional data may be included, the intention is that this entirely supports the applicant’s gender equality objectives, as opposed to requiring potentially irrelevant or less useful data from everyone.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of data</a:t>
            </a:r>
            <a:r>
              <a:rPr lang="en-GB" sz="1200" kern="1200" baseline="0" dirty="0" smtClean="0">
                <a:solidFill>
                  <a:schemeClr val="tx1"/>
                </a:solidFill>
                <a:effectLst/>
                <a:latin typeface="+mn-lt"/>
                <a:ea typeface="+mn-ea"/>
                <a:cs typeface="+mn-cs"/>
              </a:rPr>
              <a:t> requirements </a:t>
            </a:r>
            <a:r>
              <a:rPr lang="en-GB" sz="1200" kern="1200" dirty="0" smtClean="0">
                <a:solidFill>
                  <a:schemeClr val="tx1"/>
                </a:solidFill>
                <a:effectLst/>
                <a:latin typeface="+mn-lt"/>
                <a:ea typeface="+mn-ea"/>
                <a:cs typeface="+mn-cs"/>
              </a:rPr>
              <a:t>that will be new for some departments</a:t>
            </a:r>
            <a:r>
              <a:rPr lang="en-GB" sz="1200" kern="1200" baseline="0" dirty="0" smtClean="0">
                <a:solidFill>
                  <a:schemeClr val="tx1"/>
                </a:solidFill>
                <a:effectLst/>
                <a:latin typeface="+mn-lt"/>
                <a:ea typeface="+mn-ea"/>
                <a:cs typeface="+mn-cs"/>
              </a:rPr>
              <a:t> is the inclusion of </a:t>
            </a:r>
            <a:r>
              <a:rPr lang="en-GB" sz="1200" kern="1200" dirty="0" smtClean="0">
                <a:solidFill>
                  <a:schemeClr val="tx1"/>
                </a:solidFill>
                <a:effectLst/>
                <a:latin typeface="+mn-lt"/>
                <a:ea typeface="+mn-ea"/>
                <a:cs typeface="+mn-cs"/>
              </a:rPr>
              <a:t>Professional Technical and Operational staff by job family, contract type and related to PTO staff progression. This data is only required</a:t>
            </a:r>
            <a:r>
              <a:rPr lang="en-GB" sz="1200" kern="1200" baseline="0" dirty="0" smtClean="0">
                <a:solidFill>
                  <a:schemeClr val="tx1"/>
                </a:solidFill>
                <a:effectLst/>
                <a:latin typeface="+mn-lt"/>
                <a:ea typeface="+mn-ea"/>
                <a:cs typeface="+mn-cs"/>
              </a:rPr>
              <a:t> where PTO staff are line managed within the department and has been included as part of the transformed charter’s commitment to </a:t>
            </a:r>
            <a:r>
              <a:rPr lang="en-GB" dirty="0" smtClean="0"/>
              <a:t>recognising all roles within our institutions</a:t>
            </a:r>
            <a:r>
              <a:rPr lang="en-GB" sz="1200" kern="1200" dirty="0" smtClean="0">
                <a:solidFill>
                  <a:schemeClr val="tx1"/>
                </a:solidFill>
                <a:effectLst/>
                <a:latin typeface="+mn-lt"/>
                <a:ea typeface="+mn-ea"/>
                <a:cs typeface="+mn-cs"/>
              </a:rPr>
              <a:t>. Similarly</a:t>
            </a:r>
            <a:r>
              <a:rPr lang="en-GB" sz="1200" kern="1200" baseline="0" dirty="0" smtClean="0">
                <a:solidFill>
                  <a:schemeClr val="tx1"/>
                </a:solidFill>
                <a:effectLst/>
                <a:latin typeface="+mn-lt"/>
                <a:ea typeface="+mn-ea"/>
                <a:cs typeface="+mn-cs"/>
              </a:rPr>
              <a:t> to the data around academic staff, these data sets are designed to enable you to identify if particular genders are under or over-represented at particular grades, contract types or job families.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21</a:t>
            </a:fld>
            <a:endParaRPr lang="en-GB"/>
          </a:p>
        </p:txBody>
      </p:sp>
    </p:spTree>
    <p:extLst>
      <p:ext uri="{BB962C8B-B14F-4D97-AF65-F5344CB8AC3E}">
        <p14:creationId xmlns:p14="http://schemas.microsoft.com/office/powerpoint/2010/main" val="27263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years of data required has also changed.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In first-time Bronze applications, 3 years of data should be presented where possible (and where this is not possible, an explanation should be provided). In Bronze renewal, Silver and Gold applications, data should be presented covering the period since the previous application (which for most applicants will mean 5 years of data). Data for earlier periods can be included if desired; for example, to demonstrate longitudinal improvement in Gold applications.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Panels expect to see the most recent data you have access to while also recognising that self-assessment teams need time to analyse and reflect on data. So submissions in May &amp; July are expected to include data from the previous academic year whereas applications</a:t>
            </a:r>
            <a:r>
              <a:rPr lang="en-GB" baseline="0" dirty="0" smtClean="0"/>
              <a:t> submitted earlier in the academic year </a:t>
            </a:r>
            <a:r>
              <a:rPr lang="en-GB" dirty="0" smtClean="0"/>
              <a:t>are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At silver and gold </a:t>
            </a:r>
            <a:r>
              <a:rPr lang="en-GB" b="1" dirty="0" smtClean="0"/>
              <a:t>university </a:t>
            </a:r>
            <a:r>
              <a:rPr lang="en-GB" dirty="0" smtClean="0"/>
              <a:t>level: To support the university’s intersectional analysis, applicants should give due regard to intersectionality wherever possible</a:t>
            </a:r>
            <a:r>
              <a:rPr lang="en-GB" baseline="0" dirty="0" smtClean="0"/>
              <a:t> in their data presentation. Departments should note this is only required of universities, no intersectional data is mandated of departments, though of course if you </a:t>
            </a:r>
            <a:r>
              <a:rPr lang="en-GB" baseline="0" dirty="0" smtClean="0"/>
              <a:t>have data available and wish </a:t>
            </a:r>
            <a:r>
              <a:rPr lang="en-GB" baseline="0" dirty="0" smtClean="0"/>
              <a:t>to include it you can.</a:t>
            </a:r>
          </a:p>
          <a:p>
            <a:endParaRPr lang="en-GB" baseline="0" dirty="0" smtClean="0"/>
          </a:p>
          <a:p>
            <a:r>
              <a:rPr lang="en-GB" dirty="0" smtClean="0"/>
              <a:t>And, for</a:t>
            </a:r>
            <a:r>
              <a:rPr lang="en-GB" baseline="0" dirty="0" smtClean="0"/>
              <a:t> applications from universities or faculties, data </a:t>
            </a:r>
            <a:r>
              <a:rPr lang="en-GB" dirty="0" smtClean="0"/>
              <a:t>should be disaggregated by sub-unit. For faculties this is most likely to be by department, for</a:t>
            </a:r>
            <a:r>
              <a:rPr lang="en-GB" baseline="0" dirty="0" smtClean="0"/>
              <a:t> universities, this should be whatever unit</a:t>
            </a:r>
            <a:r>
              <a:rPr lang="en-GB" dirty="0" smtClean="0"/>
              <a:t> that is most helpful for their gender equality analysis and objectives, this for example, could be by faculty or department.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22</a:t>
            </a:fld>
            <a:endParaRPr lang="en-GB"/>
          </a:p>
        </p:txBody>
      </p:sp>
    </p:spTree>
    <p:extLst>
      <p:ext uri="{BB962C8B-B14F-4D97-AF65-F5344CB8AC3E}">
        <p14:creationId xmlns:p14="http://schemas.microsoft.com/office/powerpoint/2010/main" val="50672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importance of local culture came across strongly from the independent review’s consultation</a:t>
            </a:r>
            <a:r>
              <a:rPr lang="en-GB" baseline="0" dirty="0" smtClean="0"/>
              <a:t> with the sector. The transformation gave us an opportunity to strengthen the focus on culture and make it central to the process. To help applicants, and establish a consistent approach across all participants, w</a:t>
            </a:r>
            <a:r>
              <a:rPr lang="en-GB" dirty="0" smtClean="0"/>
              <a:t>e have created a survey for use by departmental applicants so that they may explore and assess their culture,</a:t>
            </a:r>
            <a:r>
              <a:rPr lang="en-GB" baseline="0" dirty="0" smtClean="0"/>
              <a:t> covering themes of Belonging and Inclusion, Gender Equality, Work-Life Balance, Bullying and Harassment, Career Development, and Well-being</a:t>
            </a:r>
            <a:r>
              <a:rPr lang="en-GB" baseline="0" dirty="0" smtClean="0"/>
              <a: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t>The departmental culture survey is a new introduction to the Athena Swan Charter. To ensure it is as effective and supportive of applicants’ gender equality work as possible, Advance HE will review with the Athena Swan Governance Committee its use by early adopters during 2021 and 2022. </a:t>
            </a:r>
          </a:p>
          <a:p>
            <a:endParaRPr lang="en-GB" dirty="0" smtClean="0"/>
          </a:p>
          <a:p>
            <a:r>
              <a:rPr lang="en-GB" dirty="0" smtClean="0"/>
              <a:t>Obviously, we’re aware that universities</a:t>
            </a:r>
            <a:r>
              <a:rPr lang="en-GB" baseline="0" dirty="0" smtClean="0"/>
              <a:t> and departments may already have culture assessment surveys so t</a:t>
            </a:r>
            <a:r>
              <a:rPr lang="en-GB" dirty="0" smtClean="0"/>
              <a:t>o support flexibility, departmental applicants have a choice of running the full culture survey, or embedding the seven ‘core’ questions into existing surveys.</a:t>
            </a:r>
            <a:r>
              <a:rPr lang="en-GB" baseline="0" dirty="0" smtClean="0"/>
              <a:t>  </a:t>
            </a:r>
            <a:r>
              <a:rPr lang="en-GB" dirty="0" smtClean="0"/>
              <a:t>As a minimum, the results of the core questions must be included in departmental applications under Appendix 1.</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Universities</a:t>
            </a:r>
            <a:r>
              <a:rPr lang="en-GB" baseline="0" dirty="0" smtClean="0"/>
              <a:t> are not required to run the culture </a:t>
            </a:r>
            <a:r>
              <a:rPr lang="en-GB" baseline="0" dirty="0" smtClean="0"/>
              <a:t>survey for institutional applications. </a:t>
            </a:r>
          </a:p>
          <a:p>
            <a:r>
              <a:rPr lang="en-GB" baseline="0" dirty="0" smtClean="0"/>
              <a:t>However</a:t>
            </a:r>
            <a:r>
              <a:rPr lang="en-GB" baseline="0" dirty="0" smtClean="0"/>
              <a:t>, i</a:t>
            </a:r>
            <a:r>
              <a:rPr lang="en-GB" dirty="0" smtClean="0"/>
              <a:t>n some cases, a university may wish to run a single survey exercise covering all units within the institution and provide the results of this survey to departments to inform their departmental Athena Swan application. If you wish to do this, please fee free,  but remember that departmental applicants will be expected, as a minimum, to present the results of the core survey questions relevant to their context; i.e. they must have access to survey findings disaggregated for their department. Departments will also need to make sure that disaggregated survey results are recent enough to inform their self-assessment effectively – ideally the survey should be run no more than a year prior to a department’s application submission date. </a:t>
            </a:r>
          </a:p>
          <a:p>
            <a:r>
              <a:rPr lang="en-GB" dirty="0" smtClean="0"/>
              <a:t>(For</a:t>
            </a:r>
            <a:r>
              <a:rPr lang="en-GB" baseline="0" dirty="0" smtClean="0"/>
              <a:t> institutions that run regular e.g. biennial staff surveys, there may be flexibility here) </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417FF0B2-2EDB-4560-9B34-60D3ECC7BE4A}" type="slidenum">
              <a:rPr lang="en-GB" smtClean="0"/>
              <a:t>23</a:t>
            </a:fld>
            <a:endParaRPr lang="en-GB"/>
          </a:p>
        </p:txBody>
      </p:sp>
    </p:spTree>
    <p:extLst>
      <p:ext uri="{BB962C8B-B14F-4D97-AF65-F5344CB8AC3E}">
        <p14:creationId xmlns:p14="http://schemas.microsoft.com/office/powerpoint/2010/main" val="40462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Departments  will</a:t>
            </a:r>
            <a:r>
              <a:rPr lang="en-GB" baseline="0" dirty="0"/>
              <a:t> need to </a:t>
            </a:r>
            <a:r>
              <a:rPr lang="en-GB" dirty="0"/>
              <a:t>ask additional demographic </a:t>
            </a:r>
            <a:r>
              <a:rPr lang="en-GB" dirty="0" smtClean="0"/>
              <a:t>questions </a:t>
            </a:r>
            <a:r>
              <a:rPr lang="en-GB" dirty="0"/>
              <a:t>to enable you to effectively analyse the results of the survey</a:t>
            </a:r>
            <a:r>
              <a:rPr lang="en-GB" baseline="0" dirty="0"/>
              <a:t> and identify gender biases in the responses. </a:t>
            </a:r>
            <a:endParaRPr lang="en-GB" dirty="0"/>
          </a:p>
          <a:p>
            <a:endParaRPr lang="en-GB" b="0" dirty="0"/>
          </a:p>
          <a:p>
            <a:r>
              <a:rPr lang="en-GB" b="0" dirty="0"/>
              <a:t>As</a:t>
            </a:r>
            <a:r>
              <a:rPr lang="en-GB" b="0" baseline="0" dirty="0"/>
              <a:t> a minimum, </a:t>
            </a:r>
            <a:r>
              <a:rPr lang="en-GB" b="0" dirty="0"/>
              <a:t>a</a:t>
            </a:r>
            <a:r>
              <a:rPr lang="en-GB" dirty="0"/>
              <a:t>pplicants are required to ask respondents a question about their gender to allow a gender-specific analysis;</a:t>
            </a:r>
            <a:r>
              <a:rPr lang="en-GB" baseline="0" dirty="0"/>
              <a:t> </a:t>
            </a:r>
            <a:r>
              <a:rPr lang="en-GB" dirty="0"/>
              <a:t>and, a question about respondents’ role in the department (</a:t>
            </a:r>
            <a:r>
              <a:rPr lang="en-GB" dirty="0" err="1"/>
              <a:t>eg</a:t>
            </a:r>
            <a:r>
              <a:rPr lang="en-GB" dirty="0"/>
              <a:t> academic or PTO staff) to enable analysis by job family or career type. You may</a:t>
            </a:r>
            <a:r>
              <a:rPr lang="en-GB" baseline="0" dirty="0"/>
              <a:t> want to include other demographic questions to enable you to further interrogate your data. </a:t>
            </a:r>
            <a:endParaRPr lang="en-GB" baseline="0" dirty="0" smtClean="0"/>
          </a:p>
          <a:p>
            <a:endParaRPr lang="en-GB" baseline="0"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lang="en-GB" baseline="0" dirty="0" smtClean="0"/>
              <a:t>Data protection: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When collecting</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analysing </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data</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it's important to treat it</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sensitively and work</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in</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line with data</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protection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regulations and  take advice from your local</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data protection officer or team</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s will protect your staff and students’ confidentiality and ensure you comply with the law. </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GDPR </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applies </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 personal data that is identifiable. </a:t>
            </a:r>
            <a:r>
              <a:rPr kumimoji="0" lang="en-GB"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Advance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HE has produced</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an FAQ on</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complying with GDPR that you</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can find on our </a:t>
            </a:r>
            <a:r>
              <a:rPr lang="en-GB"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website (see link on slide).</a:t>
            </a:r>
            <a:r>
              <a:rPr lang="en-GB"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When </a:t>
            </a:r>
            <a:r>
              <a:rPr lang="en-GB"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you are working with small numbers or multiple characteristics, someone may become identifiable even if names are not used. In these cases, you may want to </a:t>
            </a:r>
            <a:r>
              <a:rPr lang="en-GB"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 asking your SAT to sign non-disclosure or confidentiality agreements</a:t>
            </a:r>
            <a:r>
              <a:rPr lang="en-GB" sz="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using rounding strategies like the one used by HESA to ensure anonymity. </a:t>
            </a:r>
            <a:endParaRPr lang="en-GB"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smtClean="0">
              <a:latin typeface="Ari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165195-D12C-4BC8-99B4-EE2FC0CBA45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87294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2022, Advance HE</a:t>
            </a:r>
            <a:r>
              <a:rPr lang="en-GB" baseline="0" dirty="0" smtClean="0"/>
              <a:t> are making some changes to the way that applicants are asked to submit applications and how they’ll be reviewed. </a:t>
            </a:r>
          </a:p>
          <a:p>
            <a:endParaRPr lang="en-GB" baseline="0" dirty="0" smtClean="0"/>
          </a:p>
          <a:p>
            <a:r>
              <a:rPr lang="en-GB" dirty="0" smtClean="0"/>
              <a:t>Firstly,</a:t>
            </a:r>
            <a:r>
              <a:rPr lang="en-GB" baseline="0" dirty="0" smtClean="0"/>
              <a:t> Advance HE are introducing more frequent submission deadlines. </a:t>
            </a:r>
          </a:p>
          <a:p>
            <a:pPr marL="171450" indent="-171450">
              <a:buFont typeface="Arial" panose="020B0604020202020204" pitchFamily="34" charset="0"/>
              <a:buChar char="•"/>
            </a:pPr>
            <a:r>
              <a:rPr lang="en-GB" baseline="0" dirty="0" smtClean="0"/>
              <a:t>You’ll now have an opportunity to submit on the last working day every other month (the months that are on the slide). </a:t>
            </a:r>
          </a:p>
          <a:p>
            <a:pPr marL="171450" indent="-171450">
              <a:buFont typeface="Arial" panose="020B0604020202020204" pitchFamily="34" charset="0"/>
              <a:buChar char="•"/>
            </a:pPr>
            <a:r>
              <a:rPr lang="en-GB" baseline="0" dirty="0" smtClean="0"/>
              <a:t>This is designed to give you more flexibility about when you apply.</a:t>
            </a:r>
          </a:p>
          <a:p>
            <a:pPr marL="171450" indent="-171450">
              <a:buFont typeface="Arial" panose="020B0604020202020204" pitchFamily="34" charset="0"/>
              <a:buChar char="•"/>
            </a:pPr>
            <a:r>
              <a:rPr lang="en-GB" baseline="0" dirty="0" smtClean="0"/>
              <a:t>Holding more frequent assessment rounds in which fewer applications are assessed will also enable Advance HE to provide you with your results and feedback more quickly so you can move forward with your action plans in confidence. </a:t>
            </a:r>
          </a:p>
          <a:p>
            <a:pPr marL="171450" indent="-171450">
              <a:buFont typeface="Arial" panose="020B0604020202020204" pitchFamily="34" charset="0"/>
              <a:buChar char="•"/>
            </a:pPr>
            <a:r>
              <a:rPr lang="en-GB" baseline="0" dirty="0" smtClean="0"/>
              <a:t>The next submission round is 14 January 2022 – this has given a one month extension to those due to submit in November 2021 due to </a:t>
            </a:r>
            <a:r>
              <a:rPr lang="en-GB" baseline="0" dirty="0" err="1" smtClean="0"/>
              <a:t>Covid</a:t>
            </a:r>
            <a:r>
              <a:rPr lang="en-GB" baseline="0" dirty="0" smtClean="0"/>
              <a:t>. That will be the only deadline in Jan 2022 and then deadlines from that point on will fall on the last working day of the month. </a:t>
            </a:r>
          </a:p>
          <a:p>
            <a:pPr marL="171450" indent="-171450">
              <a:buFont typeface="Arial" panose="020B0604020202020204" pitchFamily="34" charset="0"/>
              <a:buChar char="•"/>
            </a:pPr>
            <a:endParaRPr lang="en-GB" baseline="0" dirty="0" smtClean="0"/>
          </a:p>
          <a:p>
            <a:r>
              <a:rPr lang="en-GB" dirty="0" smtClean="0"/>
              <a:t>Another</a:t>
            </a:r>
            <a:r>
              <a:rPr lang="en-GB" baseline="0" dirty="0" smtClean="0"/>
              <a:t> change that you will see in 2022, is the introduction of a </a:t>
            </a:r>
            <a:r>
              <a:rPr lang="en-GB" dirty="0" smtClean="0"/>
              <a:t>new submission portal </a:t>
            </a:r>
          </a:p>
          <a:p>
            <a:pPr marL="171450" indent="-171450">
              <a:buFont typeface="Arial" panose="020B0604020202020204" pitchFamily="34" charset="0"/>
              <a:buChar char="•"/>
            </a:pPr>
            <a:r>
              <a:rPr lang="en-GB" dirty="0" smtClean="0"/>
              <a:t>Initially you will be asked to</a:t>
            </a:r>
            <a:r>
              <a:rPr lang="en-GB" baseline="0" dirty="0" smtClean="0"/>
              <a:t> upload your </a:t>
            </a:r>
            <a:r>
              <a:rPr lang="en-GB" baseline="0" dirty="0" smtClean="0"/>
              <a:t>as a pdf application </a:t>
            </a:r>
            <a:r>
              <a:rPr lang="en-GB" baseline="0" dirty="0" smtClean="0"/>
              <a:t>to a portal – the main benefit being that you can see what you’ve submitted</a:t>
            </a:r>
          </a:p>
          <a:p>
            <a:pPr marL="171450" indent="-171450">
              <a:buFont typeface="Arial" panose="020B0604020202020204" pitchFamily="34" charset="0"/>
              <a:buChar char="•"/>
            </a:pPr>
            <a:r>
              <a:rPr lang="en-GB" baseline="0" dirty="0" smtClean="0"/>
              <a:t>this also will speed up the distribution of applications to peer reviewers</a:t>
            </a:r>
          </a:p>
          <a:p>
            <a:pPr marL="171450" indent="-171450">
              <a:buFont typeface="Arial" panose="020B0604020202020204" pitchFamily="34" charset="0"/>
              <a:buChar char="•"/>
            </a:pPr>
            <a:r>
              <a:rPr lang="en-GB" baseline="0" dirty="0" smtClean="0"/>
              <a:t>Over the course of the transition period, Advance HE plan to develop this portal so that it makes the process of compiling and submitting the application easier. </a:t>
            </a:r>
          </a:p>
          <a:p>
            <a:endParaRPr lang="en-GB" dirty="0" smtClean="0"/>
          </a:p>
        </p:txBody>
      </p:sp>
      <p:sp>
        <p:nvSpPr>
          <p:cNvPr id="4" name="Slide Number Placeholder 3"/>
          <p:cNvSpPr>
            <a:spLocks noGrp="1"/>
          </p:cNvSpPr>
          <p:nvPr>
            <p:ph type="sldNum" sz="quarter" idx="10"/>
          </p:nvPr>
        </p:nvSpPr>
        <p:spPr/>
        <p:txBody>
          <a:bodyPr/>
          <a:lstStyle/>
          <a:p>
            <a:fld id="{417FF0B2-2EDB-4560-9B34-60D3ECC7BE4A}" type="slidenum">
              <a:rPr lang="en-GB" smtClean="0"/>
              <a:t>26</a:t>
            </a:fld>
            <a:endParaRPr lang="en-GB"/>
          </a:p>
        </p:txBody>
      </p:sp>
    </p:spTree>
    <p:extLst>
      <p:ext uri="{BB962C8B-B14F-4D97-AF65-F5344CB8AC3E}">
        <p14:creationId xmlns:p14="http://schemas.microsoft.com/office/powerpoint/2010/main" val="213165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17FF0B2-2EDB-4560-9B34-60D3ECC7BE4A}" type="slidenum">
              <a:rPr lang="en-GB" smtClean="0"/>
              <a:t>27</a:t>
            </a:fld>
            <a:endParaRPr lang="en-GB"/>
          </a:p>
        </p:txBody>
      </p:sp>
    </p:spTree>
    <p:extLst>
      <p:ext uri="{BB962C8B-B14F-4D97-AF65-F5344CB8AC3E}">
        <p14:creationId xmlns:p14="http://schemas.microsoft.com/office/powerpoint/2010/main" val="299903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As before, Athena Swan applications will be assessed through</a:t>
            </a:r>
            <a:r>
              <a:rPr lang="en-GB" sz="1200" b="0" i="0" kern="1200" baseline="0" dirty="0" smtClean="0">
                <a:solidFill>
                  <a:schemeClr val="tx1"/>
                </a:solidFill>
                <a:effectLst/>
                <a:latin typeface="+mn-lt"/>
                <a:ea typeface="+mn-ea"/>
                <a:cs typeface="+mn-cs"/>
              </a:rPr>
              <a:t> a process of peer review. </a:t>
            </a:r>
            <a:r>
              <a:rPr lang="en-GB" sz="1200" b="0" i="0" kern="1200" baseline="0" dirty="0" smtClean="0">
                <a:solidFill>
                  <a:schemeClr val="tx1"/>
                </a:solidFill>
                <a:effectLst/>
                <a:latin typeface="+mn-lt"/>
                <a:ea typeface="+mn-ea"/>
                <a:cs typeface="+mn-cs"/>
              </a:rPr>
              <a:t>  In </a:t>
            </a:r>
            <a:r>
              <a:rPr lang="en-GB" sz="1200" b="0" i="0" kern="1200" baseline="0" dirty="0" smtClean="0">
                <a:solidFill>
                  <a:schemeClr val="tx1"/>
                </a:solidFill>
                <a:effectLst/>
                <a:latin typeface="+mn-lt"/>
                <a:ea typeface="+mn-ea"/>
                <a:cs typeface="+mn-cs"/>
              </a:rPr>
              <a:t>the context of Athena Swan, </a:t>
            </a:r>
            <a:r>
              <a:rPr lang="en-GB" sz="1200" b="0" i="0" kern="1200" dirty="0" smtClean="0">
                <a:solidFill>
                  <a:schemeClr val="tx1"/>
                </a:solidFill>
                <a:effectLst/>
                <a:latin typeface="+mn-lt"/>
                <a:ea typeface="+mn-ea"/>
                <a:cs typeface="+mn-cs"/>
              </a:rPr>
              <a:t>Peer review</a:t>
            </a:r>
            <a:r>
              <a:rPr lang="en-GB" sz="1200" b="0" i="0" kern="1200" baseline="0" dirty="0" smtClean="0">
                <a:solidFill>
                  <a:schemeClr val="tx1"/>
                </a:solidFill>
                <a:effectLst/>
                <a:latin typeface="+mn-lt"/>
                <a:ea typeface="+mn-ea"/>
                <a:cs typeface="+mn-cs"/>
              </a:rPr>
              <a:t> means that applications are </a:t>
            </a:r>
            <a:r>
              <a:rPr lang="en-GB" sz="1200" b="0" i="0" kern="1200" dirty="0" smtClean="0">
                <a:solidFill>
                  <a:schemeClr val="tx1"/>
                </a:solidFill>
                <a:effectLst/>
                <a:latin typeface="+mn-lt"/>
                <a:ea typeface="+mn-ea"/>
                <a:cs typeface="+mn-cs"/>
              </a:rPr>
              <a:t>assessed by academics or</a:t>
            </a:r>
            <a:r>
              <a:rPr lang="en-GB" sz="1200" b="0" i="0" kern="1200" baseline="0" dirty="0" smtClean="0">
                <a:solidFill>
                  <a:schemeClr val="tx1"/>
                </a:solidFill>
                <a:effectLst/>
                <a:latin typeface="+mn-lt"/>
                <a:ea typeface="+mn-ea"/>
                <a:cs typeface="+mn-cs"/>
              </a:rPr>
              <a:t> professional and operational staff who are leading gender equality work in their own institutions </a:t>
            </a:r>
            <a:r>
              <a:rPr lang="en-GB" sz="1200" b="0" i="0" kern="1200" dirty="0" smtClean="0">
                <a:solidFill>
                  <a:schemeClr val="tx1"/>
                </a:solidFill>
                <a:effectLst/>
                <a:latin typeface="+mn-lt"/>
                <a:ea typeface="+mn-ea"/>
                <a:cs typeface="+mn-cs"/>
              </a:rPr>
              <a:t>(i.e. they are </a:t>
            </a:r>
            <a:r>
              <a:rPr lang="en-GB" sz="1200" b="0" i="0" u="none" strike="noStrike" kern="1200" dirty="0" smtClean="0">
                <a:solidFill>
                  <a:schemeClr val="tx1"/>
                </a:solidFill>
                <a:effectLst/>
                <a:latin typeface="+mn-lt"/>
                <a:ea typeface="+mn-ea"/>
                <a:cs typeface="+mn-cs"/>
                <a:hlinkClick r:id="rId3" tooltip="wiktionary:peer"/>
              </a:rPr>
              <a:t>peers</a:t>
            </a:r>
            <a:r>
              <a:rPr lang="en-GB" sz="1200" b="0" i="0" kern="1200" dirty="0" smtClean="0">
                <a:solidFill>
                  <a:schemeClr val="tx1"/>
                </a:solidFill>
                <a:effectLst/>
                <a:latin typeface="+mn-lt"/>
                <a:ea typeface="+mn-ea"/>
                <a:cs typeface="+mn-cs"/>
              </a:rPr>
              <a:t>). We use peer review</a:t>
            </a:r>
            <a:r>
              <a:rPr lang="en-GB" sz="1200" b="0" i="0" kern="1200" baseline="0" dirty="0" smtClean="0">
                <a:solidFill>
                  <a:schemeClr val="tx1"/>
                </a:solidFill>
                <a:effectLst/>
                <a:latin typeface="+mn-lt"/>
                <a:ea typeface="+mn-ea"/>
                <a:cs typeface="+mn-cs"/>
              </a:rPr>
              <a:t> to maintain the </a:t>
            </a:r>
            <a:r>
              <a:rPr lang="en-GB" sz="1200" b="0" i="0" kern="1200" dirty="0" smtClean="0">
                <a:solidFill>
                  <a:schemeClr val="tx1"/>
                </a:solidFill>
                <a:effectLst/>
                <a:latin typeface="+mn-lt"/>
                <a:ea typeface="+mn-ea"/>
                <a:cs typeface="+mn-cs"/>
              </a:rPr>
              <a:t>standards of our awards, and to develop and provide credibility to applicant’s </a:t>
            </a:r>
            <a:r>
              <a:rPr lang="en-GB" sz="1200" b="0" i="0" kern="1200" baseline="0" dirty="0" smtClean="0">
                <a:solidFill>
                  <a:schemeClr val="tx1"/>
                </a:solidFill>
                <a:effectLst/>
                <a:latin typeface="+mn-lt"/>
                <a:ea typeface="+mn-ea"/>
                <a:cs typeface="+mn-cs"/>
              </a:rPr>
              <a:t>gender equality </a:t>
            </a:r>
            <a:r>
              <a:rPr lang="en-GB" sz="1200" b="0" i="0" kern="1200" baseline="0" dirty="0" smtClean="0">
                <a:solidFill>
                  <a:schemeClr val="tx1"/>
                </a:solidFill>
                <a:effectLst/>
                <a:latin typeface="+mn-lt"/>
                <a:ea typeface="+mn-ea"/>
                <a:cs typeface="+mn-cs"/>
              </a:rPr>
              <a:t>work</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a:t>
            </a:r>
            <a:r>
              <a:rPr lang="en-GB" dirty="0" smtClean="0"/>
              <a:t>Peer</a:t>
            </a:r>
            <a:r>
              <a:rPr lang="en-GB" baseline="0" dirty="0" smtClean="0"/>
              <a:t> </a:t>
            </a:r>
            <a:r>
              <a:rPr lang="en-GB" baseline="0" dirty="0" smtClean="0"/>
              <a:t>review </a:t>
            </a:r>
            <a:r>
              <a:rPr lang="en-GB" dirty="0" smtClean="0"/>
              <a:t>panels have three key responsibilities: </a:t>
            </a:r>
          </a:p>
          <a:p>
            <a:r>
              <a:rPr lang="en-GB" dirty="0" smtClean="0"/>
              <a:t>- Review Athena Swan applications</a:t>
            </a:r>
          </a:p>
          <a:p>
            <a:r>
              <a:rPr lang="en-GB" dirty="0" smtClean="0"/>
              <a:t>- Agree award outcomes</a:t>
            </a:r>
          </a:p>
          <a:p>
            <a:pPr marL="171450" indent="-171450">
              <a:buFontTx/>
              <a:buChar char="-"/>
            </a:pPr>
            <a:r>
              <a:rPr lang="en-GB" dirty="0" smtClean="0"/>
              <a:t>Provide feedback to applicants</a:t>
            </a:r>
          </a:p>
          <a:p>
            <a:pPr marL="0" indent="0">
              <a:buFontTx/>
              <a:buNone/>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part of the Transformed</a:t>
            </a:r>
            <a:r>
              <a:rPr lang="en-GB" baseline="0" dirty="0" smtClean="0"/>
              <a:t> Charter,  </a:t>
            </a:r>
            <a:r>
              <a:rPr lang="en-GB" dirty="0" smtClean="0"/>
              <a:t>Advance </a:t>
            </a:r>
            <a:r>
              <a:rPr lang="en-GB" dirty="0" smtClean="0"/>
              <a:t>HE are </a:t>
            </a:r>
            <a:r>
              <a:rPr lang="en-GB" baseline="0" dirty="0" smtClean="0"/>
              <a:t>also using new panel processes that are designed to improve the consistency and transparency of the peer review processes, and to provide applicants with developmental feedback sooner. </a:t>
            </a:r>
            <a:r>
              <a:rPr lang="en-GB" dirty="0" smtClean="0"/>
              <a:t>Panels</a:t>
            </a:r>
            <a:r>
              <a:rPr lang="en-GB" baseline="0" dirty="0" smtClean="0"/>
              <a:t> have been newly recruited and trained and you can find panel terms of reference and details of current Chairs and Reviewers on the Advance HE website.  We will also be recruiting for new panellists shortly.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Lead reviewers undertake an independent assessment of your application in advance of the panel meeting, assessing it against the published Athena Swan criteria and recommending scores from ‘Poor’ to ‘Good’ for each criterion. The panel discuss the application and independent assessments and finalise scores against each criterion, an outcome for the application and key feedback points.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If you score below ‘Satisfactory’ for any criterion, you will be invited to address the panel’s feedback through a revisions process. This means that no application will be unsuccessful without being offered the opportunity to revise the application and address the panel's feedback.</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Minor revisions will enable unsuccessful applicants who have only narrowly missed the criteria (on three or</a:t>
            </a:r>
            <a:r>
              <a:rPr lang="en-GB" sz="1200" b="0" i="0" kern="1200" baseline="0" dirty="0" smtClean="0">
                <a:solidFill>
                  <a:schemeClr val="tx1"/>
                </a:solidFill>
                <a:effectLst/>
                <a:latin typeface="+mn-lt"/>
                <a:ea typeface="+mn-ea"/>
                <a:cs typeface="+mn-cs"/>
              </a:rPr>
              <a:t> fewer criteria) </a:t>
            </a:r>
            <a:r>
              <a:rPr lang="en-GB" sz="1200" b="0" i="0" kern="1200" dirty="0" smtClean="0">
                <a:solidFill>
                  <a:schemeClr val="tx1"/>
                </a:solidFill>
                <a:effectLst/>
                <a:latin typeface="+mn-lt"/>
                <a:ea typeface="+mn-ea"/>
                <a:cs typeface="+mn-cs"/>
              </a:rPr>
              <a:t>to revise the application within eight weeks and return for approval by Chair's action.</a:t>
            </a:r>
          </a:p>
          <a:p>
            <a:r>
              <a:rPr lang="en-GB" sz="1200" b="0" i="0" kern="1200" dirty="0" smtClean="0">
                <a:solidFill>
                  <a:schemeClr val="tx1"/>
                </a:solidFill>
                <a:effectLst/>
                <a:latin typeface="+mn-lt"/>
                <a:ea typeface="+mn-ea"/>
                <a:cs typeface="+mn-cs"/>
              </a:rPr>
              <a:t>If an application requires more significant improvement, major revisions will enable applicants to revise and resubmit within six months for assessment by the same panel.</a:t>
            </a:r>
          </a:p>
          <a:p>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You will receive the outcome of your award within ten working days of the panel meeting – right now, this will be within twelve weeks of your application being submitted</a:t>
            </a:r>
            <a:r>
              <a:rPr lang="en-GB" sz="1200" b="0" i="0" kern="1200" baseline="0" dirty="0" smtClean="0">
                <a:solidFill>
                  <a:schemeClr val="tx1"/>
                </a:solidFill>
                <a:effectLst/>
                <a:latin typeface="+mn-lt"/>
                <a:ea typeface="+mn-ea"/>
                <a:cs typeface="+mn-cs"/>
              </a:rPr>
              <a:t> and Advance HE </a:t>
            </a:r>
            <a:r>
              <a:rPr lang="en-GB" sz="1200" b="0" i="0" kern="1200" baseline="0" dirty="0" smtClean="0">
                <a:solidFill>
                  <a:schemeClr val="tx1"/>
                </a:solidFill>
                <a:effectLst/>
                <a:latin typeface="+mn-lt"/>
                <a:ea typeface="+mn-ea"/>
                <a:cs typeface="+mn-cs"/>
              </a:rPr>
              <a:t>hope to </a:t>
            </a:r>
            <a:r>
              <a:rPr lang="en-GB" sz="1200" b="0" i="0" kern="1200" baseline="0" dirty="0" smtClean="0">
                <a:solidFill>
                  <a:schemeClr val="tx1"/>
                </a:solidFill>
                <a:effectLst/>
                <a:latin typeface="+mn-lt"/>
                <a:ea typeface="+mn-ea"/>
                <a:cs typeface="+mn-cs"/>
              </a:rPr>
              <a:t>shorten this turnaround time as more applicants begin to use the new processes. </a:t>
            </a:r>
          </a:p>
          <a:p>
            <a:endParaRPr lang="en-GB" sz="1200" b="0" i="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28</a:t>
            </a:fld>
            <a:endParaRPr lang="en-GB"/>
          </a:p>
        </p:txBody>
      </p:sp>
    </p:spTree>
    <p:extLst>
      <p:ext uri="{BB962C8B-B14F-4D97-AF65-F5344CB8AC3E}">
        <p14:creationId xmlns:p14="http://schemas.microsoft.com/office/powerpoint/2010/main" val="619557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7FF0B2-2EDB-4560-9B34-60D3ECC7BE4A}" type="slidenum">
              <a:rPr lang="en-GB" smtClean="0"/>
              <a:t>29</a:t>
            </a:fld>
            <a:endParaRPr lang="en-GB"/>
          </a:p>
        </p:txBody>
      </p:sp>
    </p:spTree>
    <p:extLst>
      <p:ext uri="{BB962C8B-B14F-4D97-AF65-F5344CB8AC3E}">
        <p14:creationId xmlns:p14="http://schemas.microsoft.com/office/powerpoint/2010/main" val="3517854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7FF0B2-2EDB-4560-9B34-60D3ECC7BE4A}" type="slidenum">
              <a:rPr lang="en-GB" smtClean="0"/>
              <a:t>30</a:t>
            </a:fld>
            <a:endParaRPr lang="en-GB"/>
          </a:p>
        </p:txBody>
      </p:sp>
    </p:spTree>
    <p:extLst>
      <p:ext uri="{BB962C8B-B14F-4D97-AF65-F5344CB8AC3E}">
        <p14:creationId xmlns:p14="http://schemas.microsoft.com/office/powerpoint/2010/main" val="2519591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7FF0B2-2EDB-4560-9B34-60D3ECC7BE4A}" type="slidenum">
              <a:rPr lang="en-GB" smtClean="0"/>
              <a:t>31</a:t>
            </a:fld>
            <a:endParaRPr lang="en-GB"/>
          </a:p>
        </p:txBody>
      </p:sp>
    </p:spTree>
    <p:extLst>
      <p:ext uri="{BB962C8B-B14F-4D97-AF65-F5344CB8AC3E}">
        <p14:creationId xmlns:p14="http://schemas.microsoft.com/office/powerpoint/2010/main" val="38193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a:t>
            </a:r>
            <a:r>
              <a:rPr lang="en-GB" baseline="0" dirty="0" smtClean="0"/>
              <a:t> some significant </a:t>
            </a:r>
            <a:r>
              <a:rPr lang="en-GB" baseline="0" dirty="0" smtClean="0"/>
              <a:t>changes.  However</a:t>
            </a:r>
            <a:r>
              <a:rPr lang="en-GB" baseline="0" dirty="0" smtClean="0"/>
              <a:t>,  i</a:t>
            </a:r>
            <a:r>
              <a:rPr lang="en-GB" dirty="0" smtClean="0"/>
              <a:t>t’s important</a:t>
            </a:r>
            <a:r>
              <a:rPr lang="en-GB" baseline="0" dirty="0" smtClean="0"/>
              <a:t> to stress that the fundamental process that underpins Athena Swan has not changed.</a:t>
            </a:r>
            <a:endParaRPr lang="en-GB" dirty="0" smtClean="0"/>
          </a:p>
          <a:p>
            <a:endParaRPr lang="en-GB" dirty="0" smtClean="0"/>
          </a:p>
          <a:p>
            <a:r>
              <a:rPr lang="en-GB" dirty="0" smtClean="0"/>
              <a:t>The</a:t>
            </a:r>
            <a:r>
              <a:rPr lang="en-GB" baseline="0" dirty="0" smtClean="0"/>
              <a:t> Charter framework is still based on a cycle of evaluating gender equality in your particular context and developing actions to address the issues identified, then evaluating the progress and success of these actions, and revisiting your analysis of the context to ensure you’re identifying where things are working well and building on previous progress. </a:t>
            </a:r>
          </a:p>
          <a:p>
            <a:endParaRPr lang="en-GB" baseline="0" dirty="0" smtClean="0"/>
          </a:p>
          <a:p>
            <a:pPr marL="0" indent="0">
              <a:buFont typeface="+mj-lt"/>
              <a:buNone/>
            </a:pPr>
            <a:r>
              <a:rPr lang="en-GB" baseline="0" dirty="0" smtClean="0"/>
              <a:t>CLICK As before, efforts to progress gender equality are recognised through Athena Swan awards – Bronze, Silver and Gold – at both departmental and institutional levels.  </a:t>
            </a:r>
          </a:p>
        </p:txBody>
      </p:sp>
      <p:sp>
        <p:nvSpPr>
          <p:cNvPr id="4" name="Slide Number Placeholder 3"/>
          <p:cNvSpPr>
            <a:spLocks noGrp="1"/>
          </p:cNvSpPr>
          <p:nvPr>
            <p:ph type="sldNum" sz="quarter" idx="10"/>
          </p:nvPr>
        </p:nvSpPr>
        <p:spPr/>
        <p:txBody>
          <a:bodyPr/>
          <a:lstStyle/>
          <a:p>
            <a:fld id="{417FF0B2-2EDB-4560-9B34-60D3ECC7BE4A}" type="slidenum">
              <a:rPr lang="en-GB" smtClean="0"/>
              <a:t>3</a:t>
            </a:fld>
            <a:endParaRPr lang="en-GB"/>
          </a:p>
        </p:txBody>
      </p:sp>
    </p:spTree>
    <p:extLst>
      <p:ext uri="{BB962C8B-B14F-4D97-AF65-F5344CB8AC3E}">
        <p14:creationId xmlns:p14="http://schemas.microsoft.com/office/powerpoint/2010/main" val="12907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new framework includes revised Charter principles, award criteria, application forms and data requirements.  There are also some changes to the application and assessment processes.  I’m going to spend the next 20 minutes or so giving you an overview of each aspect of the new framework – </a:t>
            </a:r>
            <a:r>
              <a:rPr lang="en-GB" baseline="0" dirty="0" smtClean="0"/>
              <a:t>further </a:t>
            </a:r>
            <a:r>
              <a:rPr lang="en-GB" baseline="0" dirty="0" smtClean="0"/>
              <a:t>detail on all of them can be found on our website.  You can download applicant information packs on our website, which includes all the key information that you need to apply under a given route.  </a:t>
            </a:r>
            <a:endParaRPr lang="en-GB" baseline="0" dirty="0" smtClean="0"/>
          </a:p>
          <a:p>
            <a:endParaRPr lang="en-GB" baseline="0" dirty="0" smtClean="0"/>
          </a:p>
          <a:p>
            <a:r>
              <a:rPr lang="en-GB" baseline="0" dirty="0" smtClean="0"/>
              <a:t>Just to note that there is now a specific application route for professional, technical and operational (PTO) Directorates (</a:t>
            </a:r>
            <a:r>
              <a:rPr lang="en-GB" baseline="0" dirty="0" err="1" smtClean="0"/>
              <a:t>eg</a:t>
            </a:r>
            <a:r>
              <a:rPr lang="en-GB" baseline="0" dirty="0" smtClean="0"/>
              <a:t> Library or IT services) under the new Charter. Academic departments should continue to include PTO staff within their department in their applications. </a:t>
            </a:r>
            <a:endParaRPr lang="en-GB" baseline="0" dirty="0" smtClean="0"/>
          </a:p>
        </p:txBody>
      </p:sp>
      <p:sp>
        <p:nvSpPr>
          <p:cNvPr id="4" name="Slide Number Placeholder 3"/>
          <p:cNvSpPr>
            <a:spLocks noGrp="1"/>
          </p:cNvSpPr>
          <p:nvPr>
            <p:ph type="sldNum" sz="quarter" idx="10"/>
          </p:nvPr>
        </p:nvSpPr>
        <p:spPr/>
        <p:txBody>
          <a:bodyPr/>
          <a:lstStyle/>
          <a:p>
            <a:fld id="{417FF0B2-2EDB-4560-9B34-60D3ECC7BE4A}" type="slidenum">
              <a:rPr lang="en-GB" smtClean="0"/>
              <a:t>4</a:t>
            </a:fld>
            <a:endParaRPr lang="en-GB"/>
          </a:p>
        </p:txBody>
      </p:sp>
    </p:spTree>
    <p:extLst>
      <p:ext uri="{BB962C8B-B14F-4D97-AF65-F5344CB8AC3E}">
        <p14:creationId xmlns:p14="http://schemas.microsoft.com/office/powerpoint/2010/main" val="131625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7FF0B2-2EDB-4560-9B34-60D3ECC7BE4A}" type="slidenum">
              <a:rPr lang="en-GB" smtClean="0"/>
              <a:t>5</a:t>
            </a:fld>
            <a:endParaRPr lang="en-GB"/>
          </a:p>
        </p:txBody>
      </p:sp>
    </p:spTree>
    <p:extLst>
      <p:ext uri="{BB962C8B-B14F-4D97-AF65-F5344CB8AC3E}">
        <p14:creationId xmlns:p14="http://schemas.microsoft.com/office/powerpoint/2010/main" val="268089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6</a:t>
            </a:fld>
            <a:endParaRPr lang="en-GB"/>
          </a:p>
        </p:txBody>
      </p:sp>
    </p:spTree>
    <p:extLst>
      <p:ext uri="{BB962C8B-B14F-4D97-AF65-F5344CB8AC3E}">
        <p14:creationId xmlns:p14="http://schemas.microsoft.com/office/powerpoint/2010/main" val="74490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More active and accountable in</a:t>
            </a:r>
            <a:r>
              <a:rPr lang="en-GB" baseline="0" dirty="0" smtClean="0"/>
              <a:t> relation to participants’ approach to gender equality, including specific commitment that gender equality work must be distributed appropriately, recognised and rewarded.</a:t>
            </a:r>
          </a:p>
          <a:p>
            <a:pPr marL="171450" indent="-171450">
              <a:buFont typeface="Arial" panose="020B0604020202020204" pitchFamily="34" charset="0"/>
              <a:buChar char="•"/>
            </a:pPr>
            <a:r>
              <a:rPr lang="en-GB" baseline="0" dirty="0" smtClean="0"/>
              <a:t>Specifically mentions negative cultures and behaviours that must be tackled, for example gender based violence, bullying and harassment.</a:t>
            </a:r>
          </a:p>
          <a:p>
            <a:pPr marL="171450" indent="-171450">
              <a:buFont typeface="Arial" panose="020B0604020202020204" pitchFamily="34" charset="0"/>
              <a:buChar char="•"/>
            </a:pPr>
            <a:r>
              <a:rPr lang="en-GB" baseline="0" dirty="0" smtClean="0"/>
              <a:t>More active commitment in relation to intersectional inequalities and structural inequalities.</a:t>
            </a:r>
          </a:p>
          <a:p>
            <a:pPr marL="171450" indent="-171450">
              <a:buFont typeface="Arial" panose="020B0604020202020204" pitchFamily="34" charset="0"/>
              <a:buChar char="•"/>
            </a:pPr>
            <a:r>
              <a:rPr lang="en-GB" baseline="0" dirty="0" smtClean="0"/>
              <a:t>Confirming the Charter as inclusive of all gender identities.</a:t>
            </a:r>
          </a:p>
          <a:p>
            <a:pPr marL="171450" indent="-171450">
              <a:buFont typeface="Arial" panose="020B0604020202020204" pitchFamily="34" charset="0"/>
              <a:buChar char="•"/>
            </a:pPr>
            <a:r>
              <a:rPr lang="en-GB" baseline="0" dirty="0" smtClean="0"/>
              <a:t>Specifically mentions mitigating the negative and gendered impacts of caring responsibilities, a key underpinning structural barriers which has been further highlighted by impacts of </a:t>
            </a:r>
            <a:r>
              <a:rPr lang="en-GB" baseline="0" dirty="0" err="1" smtClean="0"/>
              <a:t>Covid</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7</a:t>
            </a:fld>
            <a:endParaRPr lang="en-GB"/>
          </a:p>
        </p:txBody>
      </p:sp>
    </p:spTree>
    <p:extLst>
      <p:ext uri="{BB962C8B-B14F-4D97-AF65-F5344CB8AC3E}">
        <p14:creationId xmlns:p14="http://schemas.microsoft.com/office/powerpoint/2010/main" val="152169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7FF0B2-2EDB-4560-9B34-60D3ECC7BE4A}" type="slidenum">
              <a:rPr lang="en-GB" smtClean="0"/>
              <a:t>8</a:t>
            </a:fld>
            <a:endParaRPr lang="en-GB"/>
          </a:p>
        </p:txBody>
      </p:sp>
    </p:spTree>
    <p:extLst>
      <p:ext uri="{BB962C8B-B14F-4D97-AF65-F5344CB8AC3E}">
        <p14:creationId xmlns:p14="http://schemas.microsoft.com/office/powerpoint/2010/main" val="263954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smtClean="0"/>
              <a:t>In general these criteria will look familiar to many</a:t>
            </a:r>
            <a:r>
              <a:rPr lang="en-GB" baseline="0" dirty="0" smtClean="0"/>
              <a:t> of you because they are very close to the existing award criteria for Bronze, Silver and Gold awards and are still designed to reflect effective progression of gender equality using the process discussed earlier. The biggest change is that we have now developed the expectations underpinning these criteria and some of these are different to previous framework. </a:t>
            </a:r>
          </a:p>
          <a:p>
            <a:endParaRPr lang="en-GB" baseline="0" dirty="0" smtClean="0"/>
          </a:p>
          <a:p>
            <a:pPr marL="171450" indent="-171450">
              <a:buFont typeface="Arial" panose="020B0604020202020204" pitchFamily="34" charset="0"/>
              <a:buChar char="•"/>
            </a:pPr>
            <a:r>
              <a:rPr lang="en-GB" baseline="0" dirty="0" smtClean="0"/>
              <a:t>They have been made more concise and clearer – which will be easier than interpreting a paragraph of narrative for both applicants and reviewers.</a:t>
            </a:r>
          </a:p>
          <a:p>
            <a:pPr marL="171450" indent="-171450">
              <a:buFont typeface="Arial" panose="020B0604020202020204" pitchFamily="34" charset="0"/>
              <a:buChar char="•"/>
            </a:pPr>
            <a:r>
              <a:rPr lang="en-GB" baseline="0" dirty="0" smtClean="0"/>
              <a:t>Priorities start to be mentioned – this is a key change to the transformed Charter which will allow applicants to focus on what is important for them.</a:t>
            </a:r>
          </a:p>
          <a:p>
            <a:pPr marL="171450" indent="-171450">
              <a:buFont typeface="Arial" panose="020B0604020202020204" pitchFamily="34" charset="0"/>
              <a:buChar char="•"/>
            </a:pPr>
            <a:r>
              <a:rPr lang="en-GB" baseline="0" dirty="0" smtClean="0"/>
              <a:t>You might also spot the absence of some familiar terms – we have moved away from using the term ‘impact’ instead talking about ‘success’ to be clear about what we mean, especially given the number of different uses of the term impact across our sector.</a:t>
            </a:r>
          </a:p>
          <a:p>
            <a:pPr marL="171450" indent="-171450">
              <a:buFont typeface="Arial" panose="020B0604020202020204" pitchFamily="34" charset="0"/>
              <a:buChar char="•"/>
            </a:pPr>
            <a:r>
              <a:rPr lang="en-GB" baseline="0" dirty="0" smtClean="0"/>
              <a:t>Similarly we have clarified the gold criteria – where we once talked about ‘beacon’ activity, we now clearly describe this through the two aspects of sector-leading activity, and supporting others to improve.</a:t>
            </a:r>
          </a:p>
          <a:p>
            <a:pPr marL="171450" indent="-171450">
              <a:buFont typeface="Arial" panose="020B0604020202020204" pitchFamily="34" charset="0"/>
              <a:buChar char="•"/>
            </a:pPr>
            <a:r>
              <a:rPr lang="en-GB" baseline="0" dirty="0" smtClean="0"/>
              <a:t>The criteria for renewals are slightly different – these have been condensed into fewer criteria points, and the institutional criterion relating to embedding AS across the institution is no longer a specific criterion.</a:t>
            </a:r>
          </a:p>
        </p:txBody>
      </p:sp>
      <p:sp>
        <p:nvSpPr>
          <p:cNvPr id="4" name="Slide Number Placeholder 3"/>
          <p:cNvSpPr>
            <a:spLocks noGrp="1"/>
          </p:cNvSpPr>
          <p:nvPr>
            <p:ph type="sldNum" sz="quarter" idx="10"/>
          </p:nvPr>
        </p:nvSpPr>
        <p:spPr/>
        <p:txBody>
          <a:bodyPr/>
          <a:lstStyle/>
          <a:p>
            <a:fld id="{417FF0B2-2EDB-4560-9B34-60D3ECC7BE4A}" type="slidenum">
              <a:rPr lang="en-GB" smtClean="0"/>
              <a:t>9</a:t>
            </a:fld>
            <a:endParaRPr lang="en-GB"/>
          </a:p>
        </p:txBody>
      </p:sp>
    </p:spTree>
    <p:extLst>
      <p:ext uri="{BB962C8B-B14F-4D97-AF65-F5344CB8AC3E}">
        <p14:creationId xmlns:p14="http://schemas.microsoft.com/office/powerpoint/2010/main" val="2670345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721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2721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93279" y="1399408"/>
            <a:ext cx="7007788" cy="1477142"/>
          </a:xfrm>
          <a:prstGeom prst="rect">
            <a:avLst/>
          </a:prstGeom>
        </p:spPr>
        <p:txBody>
          <a:bodyPr rtlCol="0" anchor="t" anchorCtr="0">
            <a:normAutofit/>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sz="quarter" idx="10"/>
          </p:nvPr>
        </p:nvSpPr>
        <p:spPr>
          <a:xfrm>
            <a:off x="693743" y="3577859"/>
            <a:ext cx="7007225" cy="33018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4" name="Title Placeholder 1"/>
          <p:cNvSpPr>
            <a:spLocks noGrp="1"/>
          </p:cNvSpPr>
          <p:nvPr>
            <p:ph type="title"/>
          </p:nvPr>
        </p:nvSpPr>
        <p:spPr>
          <a:xfrm>
            <a:off x="465654" y="1399408"/>
            <a:ext cx="8221146" cy="1172342"/>
          </a:xfrm>
          <a:prstGeom prst="rect">
            <a:avLst/>
          </a:prstGeom>
        </p:spPr>
        <p:txBody>
          <a:bodyPr rtlCol="0" anchor="t" anchorCtr="0">
            <a:normAutofit/>
          </a:bodyPr>
          <a:lstStyle>
            <a:lvl1pPr>
              <a:defRPr>
                <a:solidFill>
                  <a:schemeClr val="bg1"/>
                </a:solidFill>
              </a:defRPr>
            </a:lvl1pPr>
          </a:lstStyle>
          <a:p>
            <a:r>
              <a:rPr lang="en-US" smtClean="0"/>
              <a:t>Click to edit Master title style</a:t>
            </a:r>
            <a:endParaRPr lang="en-US"/>
          </a:p>
        </p:txBody>
      </p:sp>
      <p:sp>
        <p:nvSpPr>
          <p:cNvPr id="5" name="Text Placeholder 2"/>
          <p:cNvSpPr>
            <a:spLocks noGrp="1"/>
          </p:cNvSpPr>
          <p:nvPr>
            <p:ph type="body" sz="quarter" idx="11"/>
          </p:nvPr>
        </p:nvSpPr>
        <p:spPr>
          <a:xfrm>
            <a:off x="466042" y="3975206"/>
            <a:ext cx="8220758" cy="33018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6553200" y="4710114"/>
            <a:ext cx="2133600" cy="273844"/>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6" name="Title Placeholder 1"/>
          <p:cNvSpPr>
            <a:spLocks noGrp="1"/>
          </p:cNvSpPr>
          <p:nvPr>
            <p:ph type="title"/>
          </p:nvPr>
        </p:nvSpPr>
        <p:spPr>
          <a:xfrm>
            <a:off x="465654" y="1399408"/>
            <a:ext cx="8221146" cy="1172342"/>
          </a:xfrm>
          <a:prstGeom prst="rect">
            <a:avLst/>
          </a:prstGeom>
        </p:spPr>
        <p:txBody>
          <a:bodyPr rtlCol="0" anchor="t" anchorCtr="0">
            <a:normAutofit/>
          </a:bodyPr>
          <a:lstStyle>
            <a:lvl1pPr>
              <a:defRPr>
                <a:solidFill>
                  <a:schemeClr val="bg1"/>
                </a:solidFill>
              </a:defRPr>
            </a:lvl1pPr>
          </a:lstStyle>
          <a:p>
            <a:r>
              <a:rPr lang="en-US" smtClean="0"/>
              <a:t>Click to edit Master title style</a:t>
            </a:r>
            <a:endParaRPr lang="en-US"/>
          </a:p>
        </p:txBody>
      </p:sp>
      <p:sp>
        <p:nvSpPr>
          <p:cNvPr id="7" name="Text Placeholder 2"/>
          <p:cNvSpPr>
            <a:spLocks noGrp="1"/>
          </p:cNvSpPr>
          <p:nvPr>
            <p:ph type="body" sz="quarter" idx="11"/>
          </p:nvPr>
        </p:nvSpPr>
        <p:spPr>
          <a:xfrm>
            <a:off x="466042" y="3975206"/>
            <a:ext cx="8220758" cy="33018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271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271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6"/>
            <a:ext cx="5486400" cy="452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8891"/>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45620"/>
            <a:ext cx="8229600" cy="323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68471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unsplash.com/s/photos/change?utm_source=unsplash&amp;utm_medium=referral&amp;utm_content=creditCopyText" TargetMode="External"/><Relationship Id="rId4" Type="http://schemas.openxmlformats.org/officeDocument/2006/relationships/hyperlink" Target="https://unsplash.com/@rossf?utm_source=unsplash&amp;utm_medium=referral&amp;utm_content=creditCopyTex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advance-he.ac.uk/sites/default/files/2020-04/19%20FAQ-on-Data-Protection-for-Charter-Applicants.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advance-he.ac.uk/equality-charters/athena-swan-charter/transformation/transformed-athena-swan-uk-panel"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advance-he.ac.uk/equality-charters/transformed-uk-athena-swan-charter"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athena.swan@advance-he.ac.uk"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advance-he.ac.uk/equality-charters/transformed-uk-athena-swan-charter#downlo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s3.eu-west-2.amazonaws.com/assets.creode.advancehe-document-manager/documents/advance-he/Athena%20Swan%20Template%20Principles%20Letter_1631021642.docx&amp;wdOrigin=BROWSELINK"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79" y="1399408"/>
            <a:ext cx="7119942" cy="1477142"/>
          </a:xfrm>
        </p:spPr>
        <p:txBody>
          <a:bodyPr>
            <a:normAutofit fontScale="90000"/>
          </a:bodyPr>
          <a:lstStyle/>
          <a:p>
            <a:r>
              <a:rPr lang="en-GB" sz="3100" b="1" dirty="0" smtClean="0"/>
              <a:t>Transformed UK Athena </a:t>
            </a:r>
            <a:r>
              <a:rPr lang="en-GB" sz="3100" b="1" dirty="0"/>
              <a:t>Swan Charter</a:t>
            </a:r>
            <a:r>
              <a:rPr lang="en-GB" sz="3100" b="1" dirty="0" smtClean="0"/>
              <a:t>: Presentation </a:t>
            </a:r>
            <a:r>
              <a:rPr lang="en-GB" sz="3100" b="1" dirty="0"/>
              <a:t>to London Mathematical Society</a:t>
            </a:r>
            <a:r>
              <a:rPr lang="en-GB" dirty="0"/>
              <a:t/>
            </a:r>
            <a:br>
              <a:rPr lang="en-GB" dirty="0"/>
            </a:br>
            <a:r>
              <a:rPr lang="en-GB" dirty="0" smtClean="0"/>
              <a:t/>
            </a:r>
            <a:br>
              <a:rPr lang="en-GB" dirty="0" smtClean="0"/>
            </a:br>
            <a:endParaRPr lang="en-GB" sz="2700" dirty="0"/>
          </a:p>
        </p:txBody>
      </p:sp>
      <p:sp>
        <p:nvSpPr>
          <p:cNvPr id="3" name="Text Placeholder 2"/>
          <p:cNvSpPr>
            <a:spLocks noGrp="1"/>
          </p:cNvSpPr>
          <p:nvPr>
            <p:ph type="body" sz="quarter" idx="10"/>
          </p:nvPr>
        </p:nvSpPr>
        <p:spPr>
          <a:xfrm>
            <a:off x="749637" y="3078866"/>
            <a:ext cx="7007225" cy="806025"/>
          </a:xfrm>
        </p:spPr>
        <p:txBody>
          <a:bodyPr/>
          <a:lstStyle/>
          <a:p>
            <a:r>
              <a:rPr lang="en-GB" sz="2000" dirty="0" smtClean="0"/>
              <a:t>November 30 </a:t>
            </a:r>
            <a:r>
              <a:rPr lang="en-GB" sz="2000" dirty="0"/>
              <a:t>2021</a:t>
            </a:r>
          </a:p>
        </p:txBody>
      </p:sp>
      <p:sp>
        <p:nvSpPr>
          <p:cNvPr id="4" name="Text Placeholder 3"/>
          <p:cNvSpPr txBox="1">
            <a:spLocks/>
          </p:cNvSpPr>
          <p:nvPr/>
        </p:nvSpPr>
        <p:spPr bwMode="auto">
          <a:xfrm>
            <a:off x="693746" y="3577859"/>
            <a:ext cx="7007225" cy="33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200" b="0" kern="1200">
                <a:solidFill>
                  <a:schemeClr val="tx1"/>
                </a:solidFill>
                <a:latin typeface="+mj-lt"/>
                <a:ea typeface="ＭＳ Ｐゴシック" charset="0"/>
                <a:cs typeface="ＭＳ Ｐゴシック" charset="0"/>
              </a:defRPr>
            </a:lvl1pPr>
            <a:lvl2pPr marL="457200" indent="0" algn="l" defTabSz="457200" rtl="0" eaLnBrk="1" fontAlgn="base" hangingPunct="1">
              <a:spcBef>
                <a:spcPct val="20000"/>
              </a:spcBef>
              <a:spcAft>
                <a:spcPct val="0"/>
              </a:spcAft>
              <a:buFont typeface="Arial" charset="0"/>
              <a:buNone/>
              <a:defRPr sz="2200" kern="1200">
                <a:solidFill>
                  <a:schemeClr val="tx1"/>
                </a:solidFill>
                <a:latin typeface="+mn-lt"/>
                <a:ea typeface="ＭＳ Ｐゴシック" charset="0"/>
                <a:cs typeface="+mn-cs"/>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mn-lt"/>
                <a:ea typeface="ＭＳ Ｐゴシック" charset="0"/>
                <a:cs typeface="+mn-cs"/>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											#</a:t>
            </a:r>
            <a:r>
              <a:rPr lang="en-GB" dirty="0" err="1" smtClean="0"/>
              <a:t>AthenaSwan</a:t>
            </a:r>
            <a:endParaRPr lang="en-GB" dirty="0"/>
          </a:p>
        </p:txBody>
      </p:sp>
    </p:spTree>
    <p:extLst>
      <p:ext uri="{BB962C8B-B14F-4D97-AF65-F5344CB8AC3E}">
        <p14:creationId xmlns:p14="http://schemas.microsoft.com/office/powerpoint/2010/main" val="2338894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 Criteria</a:t>
            </a:r>
            <a:endParaRPr lang="en-GB" dirty="0"/>
          </a:p>
        </p:txBody>
      </p:sp>
      <p:pic>
        <p:nvPicPr>
          <p:cNvPr id="4" name="Content Placeholder 3"/>
          <p:cNvPicPr>
            <a:picLocks noGrp="1" noChangeAspect="1"/>
          </p:cNvPicPr>
          <p:nvPr>
            <p:ph idx="1"/>
          </p:nvPr>
        </p:nvPicPr>
        <p:blipFill>
          <a:blip r:embed="rId3"/>
          <a:stretch>
            <a:fillRect/>
          </a:stretch>
        </p:blipFill>
        <p:spPr>
          <a:xfrm>
            <a:off x="334557" y="1136141"/>
            <a:ext cx="4559534" cy="2559182"/>
          </a:xfrm>
          <a:prstGeom prst="rect">
            <a:avLst/>
          </a:prstGeom>
          <a:ln>
            <a:solidFill>
              <a:schemeClr val="tx1"/>
            </a:solidFill>
          </a:ln>
        </p:spPr>
      </p:pic>
      <p:sp>
        <p:nvSpPr>
          <p:cNvPr id="3" name="TextBox 2"/>
          <p:cNvSpPr txBox="1"/>
          <p:nvPr/>
        </p:nvSpPr>
        <p:spPr>
          <a:xfrm>
            <a:off x="334557" y="3798277"/>
            <a:ext cx="3786105" cy="707886"/>
          </a:xfrm>
          <a:prstGeom prst="rect">
            <a:avLst/>
          </a:prstGeom>
          <a:noFill/>
        </p:spPr>
        <p:txBody>
          <a:bodyPr wrap="square" rtlCol="0">
            <a:spAutoFit/>
          </a:bodyPr>
          <a:lstStyle/>
          <a:p>
            <a:r>
              <a:rPr lang="en-GB" sz="2000" dirty="0" smtClean="0"/>
              <a:t>Now there are two elements: </a:t>
            </a:r>
            <a:br>
              <a:rPr lang="en-GB" sz="2000" dirty="0" smtClean="0"/>
            </a:br>
            <a:r>
              <a:rPr lang="en-GB" sz="2000" dirty="0" smtClean="0"/>
              <a:t>high-level award criteria…</a:t>
            </a:r>
            <a:endParaRPr lang="en-GB" sz="2000" dirty="0"/>
          </a:p>
        </p:txBody>
      </p:sp>
      <p:sp>
        <p:nvSpPr>
          <p:cNvPr id="6" name="TextBox 5"/>
          <p:cNvSpPr txBox="1"/>
          <p:nvPr/>
        </p:nvSpPr>
        <p:spPr>
          <a:xfrm>
            <a:off x="5257799" y="703069"/>
            <a:ext cx="3551644" cy="707886"/>
          </a:xfrm>
          <a:prstGeom prst="rect">
            <a:avLst/>
          </a:prstGeom>
          <a:noFill/>
        </p:spPr>
        <p:txBody>
          <a:bodyPr wrap="square" rtlCol="0">
            <a:spAutoFit/>
          </a:bodyPr>
          <a:lstStyle/>
          <a:p>
            <a:r>
              <a:rPr lang="en-GB" dirty="0" smtClean="0"/>
              <a:t>…</a:t>
            </a:r>
            <a:r>
              <a:rPr lang="en-GB" sz="2000" dirty="0" smtClean="0"/>
              <a:t>and underpinning expectations</a:t>
            </a:r>
            <a:endParaRPr lang="en-GB" sz="2000" dirty="0"/>
          </a:p>
        </p:txBody>
      </p:sp>
      <p:pic>
        <p:nvPicPr>
          <p:cNvPr id="7" name="Picture 6"/>
          <p:cNvPicPr>
            <a:picLocks noChangeAspect="1"/>
          </p:cNvPicPr>
          <p:nvPr/>
        </p:nvPicPr>
        <p:blipFill>
          <a:blip r:embed="rId4"/>
          <a:stretch>
            <a:fillRect/>
          </a:stretch>
        </p:blipFill>
        <p:spPr>
          <a:xfrm>
            <a:off x="4572000" y="1410955"/>
            <a:ext cx="4572000" cy="3655163"/>
          </a:xfrm>
          <a:prstGeom prst="rect">
            <a:avLst/>
          </a:prstGeom>
        </p:spPr>
      </p:pic>
    </p:spTree>
    <p:extLst>
      <p:ext uri="{BB962C8B-B14F-4D97-AF65-F5344CB8AC3E}">
        <p14:creationId xmlns:p14="http://schemas.microsoft.com/office/powerpoint/2010/main" val="26918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72140" y="297712"/>
          <a:ext cx="8399721" cy="414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961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68363220"/>
              </p:ext>
            </p:extLst>
          </p:nvPr>
        </p:nvGraphicFramePr>
        <p:xfrm>
          <a:off x="457200" y="202518"/>
          <a:ext cx="8229600" cy="4280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001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details</a:t>
            </a:r>
            <a:endParaRPr lang="en-GB" dirty="0"/>
          </a:p>
        </p:txBody>
      </p:sp>
      <p:sp>
        <p:nvSpPr>
          <p:cNvPr id="5" name="Content Placeholder 4"/>
          <p:cNvSpPr>
            <a:spLocks noGrp="1"/>
          </p:cNvSpPr>
          <p:nvPr>
            <p:ph idx="1"/>
          </p:nvPr>
        </p:nvSpPr>
        <p:spPr/>
        <p:txBody>
          <a:bodyPr/>
          <a:lstStyle/>
          <a:p>
            <a:r>
              <a:rPr lang="en-GB" dirty="0" smtClean="0"/>
              <a:t>Governance, recognition and reward of EDI work</a:t>
            </a:r>
          </a:p>
          <a:p>
            <a:r>
              <a:rPr lang="en-GB" dirty="0" smtClean="0"/>
              <a:t>Policy development and evaluation</a:t>
            </a:r>
          </a:p>
          <a:p>
            <a:r>
              <a:rPr lang="en-GB" dirty="0" smtClean="0"/>
              <a:t>Greater focus on culture, </a:t>
            </a:r>
            <a:r>
              <a:rPr lang="en-GB" dirty="0" err="1" smtClean="0"/>
              <a:t>inc</a:t>
            </a:r>
            <a:r>
              <a:rPr lang="en-GB" dirty="0" smtClean="0"/>
              <a:t> all genders</a:t>
            </a:r>
          </a:p>
          <a:p>
            <a:r>
              <a:rPr lang="en-GB" dirty="0" smtClean="0"/>
              <a:t>Narrative consideration of intersectionality – required of </a:t>
            </a:r>
            <a:r>
              <a:rPr lang="en-GB" u="sng" dirty="0" smtClean="0"/>
              <a:t>all</a:t>
            </a:r>
            <a:r>
              <a:rPr lang="en-GB" dirty="0" smtClean="0"/>
              <a:t> applicants</a:t>
            </a:r>
            <a:endParaRPr lang="en-GB" dirty="0"/>
          </a:p>
        </p:txBody>
      </p:sp>
      <p:sp>
        <p:nvSpPr>
          <p:cNvPr id="8" name="TextBox 7"/>
          <p:cNvSpPr txBox="1"/>
          <p:nvPr/>
        </p:nvSpPr>
        <p:spPr>
          <a:xfrm>
            <a:off x="6716422" y="4239150"/>
            <a:ext cx="2123373" cy="707886"/>
          </a:xfrm>
          <a:prstGeom prst="rect">
            <a:avLst/>
          </a:prstGeom>
          <a:solidFill>
            <a:srgbClr val="FFC000"/>
          </a:solidFill>
        </p:spPr>
        <p:txBody>
          <a:bodyPr wrap="square" rtlCol="0">
            <a:spAutoFit/>
          </a:bodyPr>
          <a:lstStyle/>
          <a:p>
            <a:r>
              <a:rPr lang="en-GB" sz="2000" b="1" dirty="0" smtClean="0">
                <a:latin typeface="Arial" panose="020B0604020202020204" pitchFamily="34" charset="0"/>
                <a:cs typeface="Arial" panose="020B0604020202020204" pitchFamily="34" charset="0"/>
              </a:rPr>
              <a:t>← </a:t>
            </a:r>
            <a:r>
              <a:rPr lang="en-GB" sz="2000" b="1" dirty="0" smtClean="0"/>
              <a:t>Key change for departments</a:t>
            </a:r>
            <a:endParaRPr lang="en-GB" sz="2000" dirty="0"/>
          </a:p>
        </p:txBody>
      </p:sp>
    </p:spTree>
    <p:extLst>
      <p:ext uri="{BB962C8B-B14F-4D97-AF65-F5344CB8AC3E}">
        <p14:creationId xmlns:p14="http://schemas.microsoft.com/office/powerpoint/2010/main" val="957815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Inclusivity of all gender identities: Applicant </a:t>
            </a:r>
            <a:r>
              <a:rPr lang="en-GB" sz="4000" dirty="0"/>
              <a:t>expectations</a:t>
            </a:r>
          </a:p>
        </p:txBody>
      </p:sp>
      <p:graphicFrame>
        <p:nvGraphicFramePr>
          <p:cNvPr id="6" name="Content Placeholder 5"/>
          <p:cNvGraphicFramePr>
            <a:graphicFrameLocks noGrp="1"/>
          </p:cNvGraphicFramePr>
          <p:nvPr>
            <p:ph idx="1"/>
            <p:extLst/>
          </p:nvPr>
        </p:nvGraphicFramePr>
        <p:xfrm>
          <a:off x="457200" y="1712719"/>
          <a:ext cx="8229600" cy="2430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172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Intersectionality: Applicant </a:t>
            </a:r>
            <a:r>
              <a:rPr lang="en-GB" dirty="0"/>
              <a:t>expectations</a:t>
            </a:r>
          </a:p>
        </p:txBody>
      </p:sp>
      <p:graphicFrame>
        <p:nvGraphicFramePr>
          <p:cNvPr id="6" name="Content Placeholder 5"/>
          <p:cNvGraphicFramePr>
            <a:graphicFrameLocks noGrp="1"/>
          </p:cNvGraphicFramePr>
          <p:nvPr>
            <p:ph idx="1"/>
            <p:extLst/>
          </p:nvPr>
        </p:nvGraphicFramePr>
        <p:xfrm>
          <a:off x="457200" y="1544768"/>
          <a:ext cx="8229600" cy="2430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94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Materials</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2563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forms: key changes</a:t>
            </a:r>
            <a:endParaRPr lang="en-GB" dirty="0"/>
          </a:p>
        </p:txBody>
      </p:sp>
      <p:sp>
        <p:nvSpPr>
          <p:cNvPr id="7" name="Freeform 6"/>
          <p:cNvSpPr/>
          <p:nvPr/>
        </p:nvSpPr>
        <p:spPr>
          <a:xfrm>
            <a:off x="592216"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FE4A5D"/>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Aligned with criteria</a:t>
            </a:r>
            <a:endParaRPr lang="en-US" sz="3300" kern="1200" dirty="0"/>
          </a:p>
        </p:txBody>
      </p:sp>
      <p:sp>
        <p:nvSpPr>
          <p:cNvPr id="8" name="Freeform 7"/>
          <p:cNvSpPr/>
          <p:nvPr/>
        </p:nvSpPr>
        <p:spPr>
          <a:xfrm>
            <a:off x="3328317"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3">
              <a:hueOff val="0"/>
              <a:satOff val="0"/>
              <a:lumOff val="0"/>
              <a:alpha val="2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Flexibility</a:t>
            </a:r>
            <a:endParaRPr lang="en-US" sz="3300" kern="1200" dirty="0"/>
          </a:p>
        </p:txBody>
      </p:sp>
      <p:sp>
        <p:nvSpPr>
          <p:cNvPr id="9" name="Freeform 8"/>
          <p:cNvSpPr/>
          <p:nvPr/>
        </p:nvSpPr>
        <p:spPr>
          <a:xfrm>
            <a:off x="6064418"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4">
              <a:hueOff val="0"/>
              <a:satOff val="0"/>
              <a:lumOff val="0"/>
              <a:alpha val="2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Shorter forms</a:t>
            </a:r>
            <a:endParaRPr lang="en-US" sz="3300" kern="1200" dirty="0"/>
          </a:p>
        </p:txBody>
      </p:sp>
      <p:sp>
        <p:nvSpPr>
          <p:cNvPr id="10" name="Freeform 9"/>
          <p:cNvSpPr/>
          <p:nvPr/>
        </p:nvSpPr>
        <p:spPr>
          <a:xfrm>
            <a:off x="1960267" y="2989012"/>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5">
              <a:hueOff val="0"/>
              <a:satOff val="0"/>
              <a:lumOff val="0"/>
              <a:alpha val="2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Priorities</a:t>
            </a:r>
            <a:endParaRPr lang="en-US" sz="3300" kern="1200" dirty="0"/>
          </a:p>
        </p:txBody>
      </p:sp>
      <p:sp>
        <p:nvSpPr>
          <p:cNvPr id="11" name="Freeform 10"/>
          <p:cNvSpPr/>
          <p:nvPr/>
        </p:nvSpPr>
        <p:spPr>
          <a:xfrm>
            <a:off x="4696368" y="2989012"/>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02A4A6">
              <a:alpha val="25000"/>
            </a:srgb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Appendices</a:t>
            </a:r>
            <a:endParaRPr lang="en-US" sz="3300" kern="1200" dirty="0"/>
          </a:p>
        </p:txBody>
      </p:sp>
    </p:spTree>
    <p:extLst>
      <p:ext uri="{BB962C8B-B14F-4D97-AF65-F5344CB8AC3E}">
        <p14:creationId xmlns:p14="http://schemas.microsoft.com/office/powerpoint/2010/main" val="2252356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92063545"/>
              </p:ext>
            </p:extLst>
          </p:nvPr>
        </p:nvGraphicFramePr>
        <p:xfrm>
          <a:off x="227429" y="185857"/>
          <a:ext cx="8689142" cy="4771787"/>
        </p:xfrm>
        <a:graphic>
          <a:graphicData uri="http://schemas.openxmlformats.org/drawingml/2006/table">
            <a:tbl>
              <a:tblPr firstRow="1" firstCol="1" bandRow="1">
                <a:tableStyleId>{1E171933-4619-4E11-9A3F-F7608DF75F80}</a:tableStyleId>
              </a:tblPr>
              <a:tblGrid>
                <a:gridCol w="4344571">
                  <a:extLst>
                    <a:ext uri="{9D8B030D-6E8A-4147-A177-3AD203B41FA5}">
                      <a16:colId xmlns:a16="http://schemas.microsoft.com/office/drawing/2014/main" val="954493581"/>
                    </a:ext>
                  </a:extLst>
                </a:gridCol>
                <a:gridCol w="4344571">
                  <a:extLst>
                    <a:ext uri="{9D8B030D-6E8A-4147-A177-3AD203B41FA5}">
                      <a16:colId xmlns:a16="http://schemas.microsoft.com/office/drawing/2014/main" val="4290871844"/>
                    </a:ext>
                  </a:extLst>
                </a:gridCol>
              </a:tblGrid>
              <a:tr h="262441">
                <a:tc>
                  <a:txBody>
                    <a:bodyPr/>
                    <a:lstStyle/>
                    <a:p>
                      <a:pPr>
                        <a:lnSpc>
                          <a:spcPct val="106000"/>
                        </a:lnSpc>
                        <a:spcAft>
                          <a:spcPts val="1200"/>
                        </a:spcAft>
                      </a:pPr>
                      <a:r>
                        <a:rPr lang="en-GB" sz="1600">
                          <a:effectLst/>
                        </a:rPr>
                        <a:t>New structure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tc>
                  <a:txBody>
                    <a:bodyPr/>
                    <a:lstStyle/>
                    <a:p>
                      <a:pPr>
                        <a:lnSpc>
                          <a:spcPct val="106000"/>
                        </a:lnSpc>
                        <a:spcAft>
                          <a:spcPts val="1200"/>
                        </a:spcAft>
                      </a:pPr>
                      <a:r>
                        <a:rPr lang="en-GB" sz="1600">
                          <a:effectLst/>
                        </a:rPr>
                        <a:t>Criterion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extLst>
                  <a:ext uri="{0D108BD9-81ED-4DB2-BD59-A6C34878D82A}">
                    <a16:rowId xmlns:a16="http://schemas.microsoft.com/office/drawing/2014/main" val="4205704859"/>
                  </a:ext>
                </a:extLst>
              </a:tr>
              <a:tr h="814163">
                <a:tc>
                  <a:txBody>
                    <a:bodyPr/>
                    <a:lstStyle/>
                    <a:p>
                      <a:pPr>
                        <a:lnSpc>
                          <a:spcPct val="106000"/>
                        </a:lnSpc>
                        <a:spcAft>
                          <a:spcPts val="1200"/>
                        </a:spcAft>
                      </a:pPr>
                      <a:r>
                        <a:rPr lang="en-GB" sz="1600" b="0" dirty="0">
                          <a:effectLst/>
                        </a:rPr>
                        <a:t>An overview of the </a:t>
                      </a:r>
                      <a:r>
                        <a:rPr lang="en-GB" sz="1600" b="0" dirty="0" err="1">
                          <a:effectLst/>
                        </a:rPr>
                        <a:t>uni</a:t>
                      </a:r>
                      <a:r>
                        <a:rPr lang="en-GB" sz="1600" b="0" dirty="0">
                          <a:effectLst/>
                        </a:rPr>
                        <a:t> / </a:t>
                      </a:r>
                      <a:r>
                        <a:rPr lang="en-GB" sz="1600" b="0" dirty="0" err="1">
                          <a:effectLst/>
                        </a:rPr>
                        <a:t>dept</a:t>
                      </a:r>
                      <a:r>
                        <a:rPr lang="en-GB" sz="1600" b="0" dirty="0">
                          <a:effectLst/>
                        </a:rPr>
                        <a:t> </a:t>
                      </a:r>
                      <a:r>
                        <a:rPr lang="en-GB" sz="1600" b="0" dirty="0" smtClean="0">
                          <a:effectLst/>
                        </a:rPr>
                        <a:t>/</a:t>
                      </a:r>
                      <a:r>
                        <a:rPr lang="en-GB" sz="1600" b="0" baseline="0" dirty="0" smtClean="0">
                          <a:effectLst/>
                        </a:rPr>
                        <a:t> directorate </a:t>
                      </a:r>
                      <a:r>
                        <a:rPr lang="en-GB" sz="1600" b="0" dirty="0" smtClean="0">
                          <a:effectLst/>
                        </a:rPr>
                        <a:t>and </a:t>
                      </a:r>
                      <a:r>
                        <a:rPr lang="en-GB" sz="1600" b="0" dirty="0">
                          <a:effectLst/>
                        </a:rPr>
                        <a:t>its approach to gender equality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tc>
                  <a:txBody>
                    <a:bodyPr/>
                    <a:lstStyle/>
                    <a:p>
                      <a:pPr>
                        <a:lnSpc>
                          <a:spcPct val="106000"/>
                        </a:lnSpc>
                        <a:spcAft>
                          <a:spcPts val="1200"/>
                        </a:spcAft>
                      </a:pPr>
                      <a:r>
                        <a:rPr lang="en-GB" sz="1600" dirty="0">
                          <a:effectLst/>
                        </a:rPr>
                        <a:t>A - structures and processes are in place to underpin and recognise gender equality work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extLst>
                  <a:ext uri="{0D108BD9-81ED-4DB2-BD59-A6C34878D82A}">
                    <a16:rowId xmlns:a16="http://schemas.microsoft.com/office/drawing/2014/main" val="2012252324"/>
                  </a:ext>
                </a:extLst>
              </a:tr>
              <a:tr h="814163">
                <a:tc>
                  <a:txBody>
                    <a:bodyPr/>
                    <a:lstStyle/>
                    <a:p>
                      <a:pPr>
                        <a:lnSpc>
                          <a:spcPct val="106000"/>
                        </a:lnSpc>
                        <a:spcAft>
                          <a:spcPts val="1200"/>
                        </a:spcAft>
                      </a:pPr>
                      <a:r>
                        <a:rPr lang="en-GB" sz="1600" b="0" dirty="0">
                          <a:effectLst/>
                        </a:rPr>
                        <a:t>An assessment of the </a:t>
                      </a:r>
                      <a:r>
                        <a:rPr lang="en-GB" sz="1600" b="0" dirty="0" err="1">
                          <a:effectLst/>
                        </a:rPr>
                        <a:t>uni</a:t>
                      </a:r>
                      <a:r>
                        <a:rPr lang="en-GB" sz="1600" b="0" dirty="0">
                          <a:effectLst/>
                        </a:rPr>
                        <a:t> / </a:t>
                      </a:r>
                      <a:r>
                        <a:rPr lang="en-GB" sz="1600" b="0" dirty="0" err="1" smtClean="0">
                          <a:effectLst/>
                        </a:rPr>
                        <a:t>dept</a:t>
                      </a:r>
                      <a:r>
                        <a:rPr lang="en-GB" sz="1600" b="0" dirty="0" smtClean="0">
                          <a:effectLst/>
                        </a:rPr>
                        <a:t> / directorate’s </a:t>
                      </a:r>
                      <a:r>
                        <a:rPr lang="en-GB" sz="1600" b="0" dirty="0">
                          <a:effectLst/>
                        </a:rPr>
                        <a:t>gender equality context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tc>
                  <a:txBody>
                    <a:bodyPr/>
                    <a:lstStyle/>
                    <a:p>
                      <a:pPr>
                        <a:lnSpc>
                          <a:spcPct val="106000"/>
                        </a:lnSpc>
                        <a:spcAft>
                          <a:spcPts val="1200"/>
                        </a:spcAft>
                      </a:pPr>
                      <a:r>
                        <a:rPr lang="en-GB" sz="1600" dirty="0">
                          <a:effectLst/>
                        </a:rPr>
                        <a:t>B - evidence-based recognition has been demonstrated of the key issues facing the applicant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extLst>
                  <a:ext uri="{0D108BD9-81ED-4DB2-BD59-A6C34878D82A}">
                    <a16:rowId xmlns:a16="http://schemas.microsoft.com/office/drawing/2014/main" val="3697123268"/>
                  </a:ext>
                </a:extLst>
              </a:tr>
              <a:tr h="538302">
                <a:tc>
                  <a:txBody>
                    <a:bodyPr/>
                    <a:lstStyle/>
                    <a:p>
                      <a:pPr>
                        <a:lnSpc>
                          <a:spcPct val="106000"/>
                        </a:lnSpc>
                        <a:spcAft>
                          <a:spcPts val="1200"/>
                        </a:spcAft>
                      </a:pPr>
                      <a:r>
                        <a:rPr lang="en-GB" sz="1600" b="0" dirty="0">
                          <a:effectLst/>
                        </a:rPr>
                        <a:t>Future action plan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tc>
                  <a:txBody>
                    <a:bodyPr/>
                    <a:lstStyle/>
                    <a:p>
                      <a:pPr>
                        <a:lnSpc>
                          <a:spcPct val="106000"/>
                        </a:lnSpc>
                        <a:spcAft>
                          <a:spcPts val="1200"/>
                        </a:spcAft>
                      </a:pPr>
                      <a:r>
                        <a:rPr lang="en-GB" sz="1600" dirty="0">
                          <a:effectLst/>
                        </a:rPr>
                        <a:t>C - an action plan is in place to address identified key issues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extLst>
                  <a:ext uri="{0D108BD9-81ED-4DB2-BD59-A6C34878D82A}">
                    <a16:rowId xmlns:a16="http://schemas.microsoft.com/office/drawing/2014/main" val="3584750099"/>
                  </a:ext>
                </a:extLst>
              </a:tr>
              <a:tr h="1528555">
                <a:tc>
                  <a:txBody>
                    <a:bodyPr/>
                    <a:lstStyle/>
                    <a:p>
                      <a:pPr>
                        <a:lnSpc>
                          <a:spcPct val="106000"/>
                        </a:lnSpc>
                        <a:spcAft>
                          <a:spcPts val="1200"/>
                        </a:spcAft>
                      </a:pPr>
                      <a:r>
                        <a:rPr lang="en-GB" sz="1600" b="0" dirty="0">
                          <a:effectLst/>
                        </a:rPr>
                        <a:t>An evaluation of the </a:t>
                      </a:r>
                      <a:r>
                        <a:rPr lang="en-GB" sz="1600" b="0" dirty="0" err="1">
                          <a:effectLst/>
                        </a:rPr>
                        <a:t>uni</a:t>
                      </a:r>
                      <a:r>
                        <a:rPr lang="en-GB" sz="1600" b="0" dirty="0">
                          <a:effectLst/>
                        </a:rPr>
                        <a:t> / </a:t>
                      </a:r>
                      <a:r>
                        <a:rPr lang="en-GB" sz="1600" b="0" dirty="0" err="1" smtClean="0">
                          <a:effectLst/>
                        </a:rPr>
                        <a:t>dept</a:t>
                      </a:r>
                      <a:r>
                        <a:rPr lang="en-GB" sz="1600" b="0" dirty="0" smtClean="0">
                          <a:effectLst/>
                        </a:rPr>
                        <a:t> / directorate’s </a:t>
                      </a:r>
                      <a:r>
                        <a:rPr lang="en-GB" sz="1600" b="0" dirty="0">
                          <a:effectLst/>
                        </a:rPr>
                        <a:t>progress and success </a:t>
                      </a:r>
                      <a:r>
                        <a:rPr lang="en-GB" sz="1600" b="0" u="sng" dirty="0">
                          <a:effectLst/>
                        </a:rPr>
                        <a:t>(Silver and Gold)</a:t>
                      </a:r>
                      <a:endParaRPr lang="en-GB" sz="16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tc>
                  <a:txBody>
                    <a:bodyPr/>
                    <a:lstStyle/>
                    <a:p>
                      <a:pPr>
                        <a:lnSpc>
                          <a:spcPct val="106000"/>
                        </a:lnSpc>
                        <a:spcAft>
                          <a:spcPts val="1200"/>
                        </a:spcAft>
                      </a:pPr>
                      <a:r>
                        <a:rPr lang="en-GB" sz="1600" dirty="0">
                          <a:effectLst/>
                        </a:rPr>
                        <a:t>D - progress against the applicant’s previously identified priorities has been demonstrated</a:t>
                      </a:r>
                    </a:p>
                    <a:p>
                      <a:pPr>
                        <a:lnSpc>
                          <a:spcPct val="106000"/>
                        </a:lnSpc>
                        <a:spcAft>
                          <a:spcPts val="1200"/>
                        </a:spcAft>
                      </a:pPr>
                      <a:r>
                        <a:rPr lang="en-GB" sz="1600" dirty="0">
                          <a:effectLst/>
                        </a:rPr>
                        <a:t>E - success in addressing gender inequality has been evidenced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extLst>
                  <a:ext uri="{0D108BD9-81ED-4DB2-BD59-A6C34878D82A}">
                    <a16:rowId xmlns:a16="http://schemas.microsoft.com/office/drawing/2014/main" val="1190916245"/>
                  </a:ext>
                </a:extLst>
              </a:tr>
              <a:tr h="814163">
                <a:tc>
                  <a:txBody>
                    <a:bodyPr/>
                    <a:lstStyle/>
                    <a:p>
                      <a:pPr>
                        <a:lnSpc>
                          <a:spcPct val="106000"/>
                        </a:lnSpc>
                        <a:spcAft>
                          <a:spcPts val="1200"/>
                        </a:spcAft>
                      </a:pPr>
                      <a:r>
                        <a:rPr lang="en-GB" sz="1600" b="0" dirty="0">
                          <a:effectLst/>
                        </a:rPr>
                        <a:t>An evaluation of the </a:t>
                      </a:r>
                      <a:r>
                        <a:rPr lang="en-GB" sz="1600" b="0" dirty="0" err="1">
                          <a:effectLst/>
                        </a:rPr>
                        <a:t>uni</a:t>
                      </a:r>
                      <a:r>
                        <a:rPr lang="en-GB" sz="1600" b="0" dirty="0">
                          <a:effectLst/>
                        </a:rPr>
                        <a:t> / </a:t>
                      </a:r>
                      <a:r>
                        <a:rPr lang="en-GB" sz="1600" b="0" dirty="0" err="1" smtClean="0">
                          <a:effectLst/>
                        </a:rPr>
                        <a:t>dept</a:t>
                      </a:r>
                      <a:r>
                        <a:rPr lang="en-GB" sz="1600" b="0" dirty="0" smtClean="0">
                          <a:effectLst/>
                        </a:rPr>
                        <a:t> / directorate’s </a:t>
                      </a:r>
                      <a:r>
                        <a:rPr lang="en-GB" sz="1600" b="0" dirty="0">
                          <a:effectLst/>
                        </a:rPr>
                        <a:t>sector-leading activity </a:t>
                      </a:r>
                      <a:r>
                        <a:rPr lang="en-GB" sz="1600" b="0" u="sng" dirty="0">
                          <a:effectLst/>
                        </a:rPr>
                        <a:t>(Gold)</a:t>
                      </a:r>
                      <a:endParaRPr lang="en-GB" sz="16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tc>
                  <a:txBody>
                    <a:bodyPr/>
                    <a:lstStyle/>
                    <a:p>
                      <a:pPr>
                        <a:lnSpc>
                          <a:spcPct val="106000"/>
                        </a:lnSpc>
                        <a:spcAft>
                          <a:spcPts val="1200"/>
                        </a:spcAft>
                      </a:pPr>
                      <a:r>
                        <a:rPr lang="en-GB" sz="1600" dirty="0">
                          <a:effectLst/>
                        </a:rPr>
                        <a:t>F - evidence of sector-leading gender equality practice and supporting others to improve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79" marR="64379" marT="0" marB="0"/>
                </a:tc>
                <a:extLst>
                  <a:ext uri="{0D108BD9-81ED-4DB2-BD59-A6C34878D82A}">
                    <a16:rowId xmlns:a16="http://schemas.microsoft.com/office/drawing/2014/main" val="3456816035"/>
                  </a:ext>
                </a:extLst>
              </a:tr>
            </a:tbl>
          </a:graphicData>
        </a:graphic>
      </p:graphicFrame>
    </p:spTree>
    <p:extLst>
      <p:ext uri="{BB962C8B-B14F-4D97-AF65-F5344CB8AC3E}">
        <p14:creationId xmlns:p14="http://schemas.microsoft.com/office/powerpoint/2010/main" val="2461947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forms</a:t>
            </a:r>
            <a:endParaRPr lang="en-GB" dirty="0"/>
          </a:p>
        </p:txBody>
      </p:sp>
      <p:sp>
        <p:nvSpPr>
          <p:cNvPr id="5" name="Freeform 4"/>
          <p:cNvSpPr/>
          <p:nvPr/>
        </p:nvSpPr>
        <p:spPr>
          <a:xfrm>
            <a:off x="592216"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FE4A5D">
              <a:alpha val="25098"/>
            </a:srgb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Aligned with criteria</a:t>
            </a:r>
            <a:endParaRPr lang="en-US" sz="3300" kern="1200" dirty="0"/>
          </a:p>
        </p:txBody>
      </p:sp>
      <p:sp>
        <p:nvSpPr>
          <p:cNvPr id="7" name="Freeform 6"/>
          <p:cNvSpPr/>
          <p:nvPr/>
        </p:nvSpPr>
        <p:spPr>
          <a:xfrm>
            <a:off x="6064418"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4">
              <a:alpha val="2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Shorter forms</a:t>
            </a:r>
            <a:endParaRPr lang="en-US" sz="3300" kern="1200" dirty="0"/>
          </a:p>
        </p:txBody>
      </p:sp>
      <p:sp>
        <p:nvSpPr>
          <p:cNvPr id="8" name="Freeform 7"/>
          <p:cNvSpPr/>
          <p:nvPr/>
        </p:nvSpPr>
        <p:spPr>
          <a:xfrm>
            <a:off x="1960267" y="2989012"/>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5">
              <a:hueOff val="0"/>
              <a:satOff val="0"/>
              <a:lumOff val="0"/>
              <a:alpha val="2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Priorities</a:t>
            </a:r>
            <a:endParaRPr lang="en-US" sz="3300" kern="1200" dirty="0"/>
          </a:p>
        </p:txBody>
      </p:sp>
      <p:sp>
        <p:nvSpPr>
          <p:cNvPr id="9" name="Freeform 8"/>
          <p:cNvSpPr/>
          <p:nvPr/>
        </p:nvSpPr>
        <p:spPr>
          <a:xfrm>
            <a:off x="4696368" y="2989012"/>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02A4A6">
              <a:alpha val="25000"/>
            </a:srgb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Appendices</a:t>
            </a:r>
            <a:endParaRPr lang="en-US" sz="3300" kern="1200" dirty="0"/>
          </a:p>
        </p:txBody>
      </p:sp>
      <p:sp>
        <p:nvSpPr>
          <p:cNvPr id="10" name="Freeform 9"/>
          <p:cNvSpPr/>
          <p:nvPr/>
        </p:nvSpPr>
        <p:spPr>
          <a:xfrm>
            <a:off x="6064418"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00587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Shorter forms</a:t>
            </a:r>
            <a:endParaRPr lang="en-US" sz="3300" kern="1200" dirty="0"/>
          </a:p>
        </p:txBody>
      </p:sp>
      <p:sp>
        <p:nvSpPr>
          <p:cNvPr id="11" name="Freeform 10"/>
          <p:cNvSpPr/>
          <p:nvPr/>
        </p:nvSpPr>
        <p:spPr>
          <a:xfrm>
            <a:off x="1960267" y="2989012"/>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5">
              <a:hueOff val="0"/>
              <a:satOff val="0"/>
              <a:lumOff val="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Priorities</a:t>
            </a:r>
            <a:endParaRPr lang="en-US" sz="3300" kern="1200" dirty="0"/>
          </a:p>
        </p:txBody>
      </p:sp>
      <p:sp>
        <p:nvSpPr>
          <p:cNvPr id="12" name="Freeform 11"/>
          <p:cNvSpPr/>
          <p:nvPr/>
        </p:nvSpPr>
        <p:spPr>
          <a:xfrm>
            <a:off x="4696368" y="2989012"/>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02A4A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Appendices</a:t>
            </a:r>
            <a:endParaRPr lang="en-US" sz="3300" kern="1200" dirty="0"/>
          </a:p>
        </p:txBody>
      </p:sp>
      <p:sp>
        <p:nvSpPr>
          <p:cNvPr id="13" name="Freeform 12"/>
          <p:cNvSpPr/>
          <p:nvPr/>
        </p:nvSpPr>
        <p:spPr>
          <a:xfrm>
            <a:off x="592216"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FE4A5D"/>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Aligned with criteria</a:t>
            </a:r>
            <a:endParaRPr lang="en-US" sz="3300" kern="1200" dirty="0"/>
          </a:p>
        </p:txBody>
      </p:sp>
      <p:sp>
        <p:nvSpPr>
          <p:cNvPr id="15" name="Freeform 14"/>
          <p:cNvSpPr/>
          <p:nvPr/>
        </p:nvSpPr>
        <p:spPr>
          <a:xfrm>
            <a:off x="3328317"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chemeClr val="accent3">
              <a:hueOff val="0"/>
              <a:satOff val="0"/>
              <a:lumOff val="0"/>
              <a:alpha val="2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Flexibility</a:t>
            </a:r>
            <a:endParaRPr lang="en-US" sz="3300" kern="1200" dirty="0"/>
          </a:p>
        </p:txBody>
      </p:sp>
      <p:sp>
        <p:nvSpPr>
          <p:cNvPr id="16" name="Freeform 15"/>
          <p:cNvSpPr/>
          <p:nvPr/>
        </p:nvSpPr>
        <p:spPr>
          <a:xfrm>
            <a:off x="3328317" y="1247857"/>
            <a:ext cx="2487364" cy="1492418"/>
          </a:xfrm>
          <a:custGeom>
            <a:avLst/>
            <a:gdLst>
              <a:gd name="connsiteX0" fmla="*/ 0 w 2487364"/>
              <a:gd name="connsiteY0" fmla="*/ 0 h 1492418"/>
              <a:gd name="connsiteX1" fmla="*/ 2487364 w 2487364"/>
              <a:gd name="connsiteY1" fmla="*/ 0 h 1492418"/>
              <a:gd name="connsiteX2" fmla="*/ 2487364 w 2487364"/>
              <a:gd name="connsiteY2" fmla="*/ 1492418 h 1492418"/>
              <a:gd name="connsiteX3" fmla="*/ 0 w 2487364"/>
              <a:gd name="connsiteY3" fmla="*/ 1492418 h 1492418"/>
              <a:gd name="connsiteX4" fmla="*/ 0 w 2487364"/>
              <a:gd name="connsiteY4" fmla="*/ 0 h 149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364" h="1492418">
                <a:moveTo>
                  <a:pt x="0" y="0"/>
                </a:moveTo>
                <a:lnTo>
                  <a:pt x="2487364" y="0"/>
                </a:lnTo>
                <a:lnTo>
                  <a:pt x="2487364" y="1492418"/>
                </a:lnTo>
                <a:lnTo>
                  <a:pt x="0" y="1492418"/>
                </a:lnTo>
                <a:lnTo>
                  <a:pt x="0" y="0"/>
                </a:lnTo>
                <a:close/>
              </a:path>
            </a:pathLst>
          </a:custGeom>
          <a:solidFill>
            <a:srgbClr val="F4BE49"/>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Flexibility</a:t>
            </a:r>
            <a:endParaRPr lang="en-US" sz="3300" kern="1200" dirty="0"/>
          </a:p>
        </p:txBody>
      </p:sp>
    </p:spTree>
    <p:extLst>
      <p:ext uri="{BB962C8B-B14F-4D97-AF65-F5344CB8AC3E}">
        <p14:creationId xmlns:p14="http://schemas.microsoft.com/office/powerpoint/2010/main" val="21622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Transformed Charter</a:t>
            </a:r>
            <a:endParaRPr lang="en-GB" dirty="0"/>
          </a:p>
        </p:txBody>
      </p:sp>
      <p:sp>
        <p:nvSpPr>
          <p:cNvPr id="3" name="Content Placeholder 2"/>
          <p:cNvSpPr>
            <a:spLocks noGrp="1"/>
          </p:cNvSpPr>
          <p:nvPr>
            <p:ph sz="half" idx="1"/>
          </p:nvPr>
        </p:nvSpPr>
        <p:spPr/>
        <p:txBody>
          <a:bodyPr/>
          <a:lstStyle/>
          <a:p>
            <a:r>
              <a:rPr lang="en-US" sz="2400" dirty="0" smtClean="0"/>
              <a:t>Paradigm shift from prescription to autonomy and flexibility;</a:t>
            </a:r>
          </a:p>
          <a:p>
            <a:r>
              <a:rPr lang="en-US" sz="2400" dirty="0" smtClean="0"/>
              <a:t>Reduction in administrative burden;</a:t>
            </a:r>
          </a:p>
          <a:p>
            <a:r>
              <a:rPr lang="en-US" sz="2400" dirty="0" smtClean="0"/>
              <a:t>AHE moving from a judging to developmental and supporting approach.</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0213"/>
            <a:ext cx="4038600" cy="2271712"/>
          </a:xfrm>
        </p:spPr>
      </p:pic>
      <p:sp>
        <p:nvSpPr>
          <p:cNvPr id="6" name="TextBox 5"/>
          <p:cNvSpPr txBox="1"/>
          <p:nvPr/>
        </p:nvSpPr>
        <p:spPr>
          <a:xfrm>
            <a:off x="5675971" y="4594302"/>
            <a:ext cx="3010829" cy="261610"/>
          </a:xfrm>
          <a:prstGeom prst="rect">
            <a:avLst/>
          </a:prstGeom>
          <a:noFill/>
        </p:spPr>
        <p:txBody>
          <a:bodyPr wrap="square" rtlCol="0">
            <a:spAutoFit/>
          </a:bodyPr>
          <a:lstStyle/>
          <a:p>
            <a:pPr algn="r"/>
            <a:r>
              <a:rPr lang="en-GB" sz="1100" dirty="0" smtClean="0"/>
              <a:t>Photo </a:t>
            </a:r>
            <a:r>
              <a:rPr lang="en-GB" sz="1100" dirty="0"/>
              <a:t>by </a:t>
            </a:r>
            <a:r>
              <a:rPr lang="en-GB" sz="1100" dirty="0">
                <a:hlinkClick r:id="rId4"/>
              </a:rPr>
              <a:t>Ross </a:t>
            </a:r>
            <a:r>
              <a:rPr lang="en-GB" sz="1100" dirty="0" err="1">
                <a:hlinkClick r:id="rId4"/>
              </a:rPr>
              <a:t>Findon</a:t>
            </a:r>
            <a:r>
              <a:rPr lang="en-GB" sz="1100" dirty="0"/>
              <a:t> on </a:t>
            </a:r>
            <a:r>
              <a:rPr lang="en-GB" sz="1100" dirty="0" err="1">
                <a:hlinkClick r:id="rId5"/>
              </a:rPr>
              <a:t>Unsplash</a:t>
            </a:r>
            <a:endParaRPr lang="en-GB" sz="1100" dirty="0"/>
          </a:p>
        </p:txBody>
      </p:sp>
    </p:spTree>
    <p:extLst>
      <p:ext uri="{BB962C8B-B14F-4D97-AF65-F5344CB8AC3E}">
        <p14:creationId xmlns:p14="http://schemas.microsoft.com/office/powerpoint/2010/main" val="1349729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Data requirements</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044885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data requirements</a:t>
            </a:r>
            <a:endParaRPr lang="en-GB" dirty="0"/>
          </a:p>
        </p:txBody>
      </p:sp>
      <p:sp>
        <p:nvSpPr>
          <p:cNvPr id="9" name="Content Placeholder 8"/>
          <p:cNvSpPr>
            <a:spLocks noGrp="1"/>
          </p:cNvSpPr>
          <p:nvPr>
            <p:ph idx="1"/>
          </p:nvPr>
        </p:nvSpPr>
        <p:spPr/>
        <p:txBody>
          <a:bodyPr/>
          <a:lstStyle/>
          <a:p>
            <a:r>
              <a:rPr lang="en-GB" sz="2800" dirty="0" smtClean="0"/>
              <a:t>Significantly reduced</a:t>
            </a:r>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val="2201492043"/>
              </p:ext>
            </p:extLst>
          </p:nvPr>
        </p:nvGraphicFramePr>
        <p:xfrm>
          <a:off x="4830379" y="1845308"/>
          <a:ext cx="4313621" cy="2282830"/>
        </p:xfrm>
        <a:graphic>
          <a:graphicData uri="http://schemas.openxmlformats.org/drawingml/2006/table">
            <a:tbl>
              <a:tblPr firstRow="1" firstCol="1" bandRow="1">
                <a:tableStyleId>{1E171933-4619-4E11-9A3F-F7608DF75F80}</a:tableStyleId>
              </a:tblPr>
              <a:tblGrid>
                <a:gridCol w="4313621">
                  <a:extLst>
                    <a:ext uri="{9D8B030D-6E8A-4147-A177-3AD203B41FA5}">
                      <a16:colId xmlns:a16="http://schemas.microsoft.com/office/drawing/2014/main" val="2083567628"/>
                    </a:ext>
                  </a:extLst>
                </a:gridCol>
              </a:tblGrid>
              <a:tr h="0">
                <a:tc>
                  <a:txBody>
                    <a:bodyPr/>
                    <a:lstStyle/>
                    <a:p>
                      <a:pPr fontAlgn="base">
                        <a:lnSpc>
                          <a:spcPct val="107000"/>
                        </a:lnSpc>
                        <a:spcAft>
                          <a:spcPts val="0"/>
                        </a:spcAft>
                      </a:pPr>
                      <a:r>
                        <a:rPr lang="en-GB" sz="1400" dirty="0">
                          <a:effectLst/>
                        </a:rPr>
                        <a:t>University data requirements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049476"/>
                  </a:ext>
                </a:extLst>
              </a:tr>
              <a:tr h="0">
                <a:tc>
                  <a:txBody>
                    <a:bodyPr/>
                    <a:lstStyle/>
                    <a:p>
                      <a:pPr fontAlgn="base">
                        <a:lnSpc>
                          <a:spcPct val="107000"/>
                        </a:lnSpc>
                        <a:spcAft>
                          <a:spcPts val="0"/>
                        </a:spcAft>
                      </a:pPr>
                      <a:r>
                        <a:rPr lang="en-GB" sz="1400" b="0" dirty="0">
                          <a:effectLst/>
                        </a:rPr>
                        <a:t>Students at foundation, UG, </a:t>
                      </a:r>
                      <a:r>
                        <a:rPr lang="en-GB" sz="1400" b="0" dirty="0" smtClean="0">
                          <a:effectLst/>
                        </a:rPr>
                        <a:t>PGT, PGR</a:t>
                      </a:r>
                      <a:r>
                        <a:rPr lang="en-GB" sz="1400" b="0" dirty="0">
                          <a:effectLst/>
                        </a:rPr>
                        <a:t>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259644"/>
                  </a:ext>
                </a:extLst>
              </a:tr>
              <a:tr h="0">
                <a:tc>
                  <a:txBody>
                    <a:bodyPr/>
                    <a:lstStyle/>
                    <a:p>
                      <a:pPr fontAlgn="base">
                        <a:lnSpc>
                          <a:spcPct val="107000"/>
                        </a:lnSpc>
                        <a:spcAft>
                          <a:spcPts val="0"/>
                        </a:spcAft>
                      </a:pPr>
                      <a:r>
                        <a:rPr lang="en-GB" sz="1400" b="0" dirty="0">
                          <a:effectLst/>
                        </a:rPr>
                        <a:t>Academic staff by contract </a:t>
                      </a:r>
                      <a:r>
                        <a:rPr lang="en-GB" sz="1400" b="0" dirty="0" smtClean="0">
                          <a:effectLst/>
                        </a:rPr>
                        <a:t>function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426144"/>
                  </a:ext>
                </a:extLst>
              </a:tr>
              <a:tr h="0">
                <a:tc>
                  <a:txBody>
                    <a:bodyPr/>
                    <a:lstStyle/>
                    <a:p>
                      <a:pPr fontAlgn="base">
                        <a:lnSpc>
                          <a:spcPct val="107000"/>
                        </a:lnSpc>
                        <a:spcAft>
                          <a:spcPts val="0"/>
                        </a:spcAft>
                      </a:pPr>
                      <a:r>
                        <a:rPr lang="en-GB" sz="1400" b="0" dirty="0">
                          <a:effectLst/>
                        </a:rPr>
                        <a:t>Academic staff by contract </a:t>
                      </a:r>
                      <a:r>
                        <a:rPr lang="en-GB" sz="1400" b="0" dirty="0" smtClean="0">
                          <a:effectLst/>
                        </a:rPr>
                        <a:t>type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344048"/>
                  </a:ext>
                </a:extLst>
              </a:tr>
              <a:tr h="0">
                <a:tc>
                  <a:txBody>
                    <a:bodyPr/>
                    <a:lstStyle/>
                    <a:p>
                      <a:pPr fontAlgn="base">
                        <a:lnSpc>
                          <a:spcPct val="107000"/>
                        </a:lnSpc>
                        <a:spcAft>
                          <a:spcPts val="0"/>
                        </a:spcAft>
                      </a:pPr>
                      <a:r>
                        <a:rPr lang="en-GB" sz="1400" b="0" dirty="0">
                          <a:effectLst/>
                        </a:rPr>
                        <a:t>PTO staff by job </a:t>
                      </a:r>
                      <a:r>
                        <a:rPr lang="en-GB" sz="1400" b="0" dirty="0" smtClean="0">
                          <a:effectLst/>
                        </a:rPr>
                        <a:t>family</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814007"/>
                  </a:ext>
                </a:extLst>
              </a:tr>
              <a:tr h="0">
                <a:tc>
                  <a:txBody>
                    <a:bodyPr/>
                    <a:lstStyle/>
                    <a:p>
                      <a:pPr fontAlgn="base">
                        <a:lnSpc>
                          <a:spcPct val="107000"/>
                        </a:lnSpc>
                        <a:spcAft>
                          <a:spcPts val="0"/>
                        </a:spcAft>
                      </a:pPr>
                      <a:r>
                        <a:rPr lang="en-GB" sz="1400" b="0" dirty="0">
                          <a:effectLst/>
                        </a:rPr>
                        <a:t>PTO staff by contract </a:t>
                      </a:r>
                      <a:r>
                        <a:rPr lang="en-GB" sz="1400" b="0" dirty="0" smtClean="0">
                          <a:effectLst/>
                        </a:rPr>
                        <a:t>type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740605"/>
                  </a:ext>
                </a:extLst>
              </a:tr>
              <a:tr h="0">
                <a:tc>
                  <a:txBody>
                    <a:bodyPr/>
                    <a:lstStyle/>
                    <a:p>
                      <a:pPr fontAlgn="base">
                        <a:lnSpc>
                          <a:spcPct val="107000"/>
                        </a:lnSpc>
                        <a:spcAft>
                          <a:spcPts val="0"/>
                        </a:spcAft>
                      </a:pPr>
                      <a:r>
                        <a:rPr lang="en-GB" sz="1400" b="0" dirty="0">
                          <a:effectLst/>
                        </a:rPr>
                        <a:t>Academic applications, shortlist </a:t>
                      </a:r>
                      <a:r>
                        <a:rPr lang="en-GB" sz="1400" b="0" dirty="0" smtClean="0">
                          <a:effectLst/>
                        </a:rPr>
                        <a:t>&amp; appointments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646623"/>
                  </a:ext>
                </a:extLst>
              </a:tr>
              <a:tr h="0">
                <a:tc>
                  <a:txBody>
                    <a:bodyPr/>
                    <a:lstStyle/>
                    <a:p>
                      <a:pPr fontAlgn="base">
                        <a:lnSpc>
                          <a:spcPct val="107000"/>
                        </a:lnSpc>
                        <a:spcAft>
                          <a:spcPts val="0"/>
                        </a:spcAft>
                      </a:pPr>
                      <a:r>
                        <a:rPr lang="en-GB" sz="1400" b="0" dirty="0">
                          <a:effectLst/>
                        </a:rPr>
                        <a:t>PTO applications, shortlist </a:t>
                      </a:r>
                      <a:r>
                        <a:rPr lang="en-GB" sz="1400" b="0" dirty="0" smtClean="0">
                          <a:effectLst/>
                        </a:rPr>
                        <a:t>&amp; appointments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319180"/>
                  </a:ext>
                </a:extLst>
              </a:tr>
              <a:tr h="0">
                <a:tc>
                  <a:txBody>
                    <a:bodyPr/>
                    <a:lstStyle/>
                    <a:p>
                      <a:pPr fontAlgn="base">
                        <a:lnSpc>
                          <a:spcPct val="107000"/>
                        </a:lnSpc>
                        <a:spcAft>
                          <a:spcPts val="0"/>
                        </a:spcAft>
                      </a:pPr>
                      <a:r>
                        <a:rPr lang="en-GB" sz="1400" b="0" dirty="0">
                          <a:effectLst/>
                        </a:rPr>
                        <a:t>Applications </a:t>
                      </a:r>
                      <a:r>
                        <a:rPr lang="en-GB" sz="1400" b="0" dirty="0" smtClean="0">
                          <a:effectLst/>
                        </a:rPr>
                        <a:t>&amp; </a:t>
                      </a:r>
                      <a:r>
                        <a:rPr lang="en-GB" sz="1400" b="0" dirty="0">
                          <a:effectLst/>
                        </a:rPr>
                        <a:t>success rates for academic </a:t>
                      </a:r>
                      <a:r>
                        <a:rPr lang="en-GB" sz="1400" b="0" dirty="0" smtClean="0">
                          <a:effectLst/>
                        </a:rPr>
                        <a:t>promotion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4831985"/>
                  </a:ext>
                </a:extLst>
              </a:tr>
              <a:tr h="0">
                <a:tc>
                  <a:txBody>
                    <a:bodyPr/>
                    <a:lstStyle/>
                    <a:p>
                      <a:pPr fontAlgn="base">
                        <a:lnSpc>
                          <a:spcPct val="107000"/>
                        </a:lnSpc>
                        <a:spcAft>
                          <a:spcPts val="0"/>
                        </a:spcAft>
                      </a:pPr>
                      <a:r>
                        <a:rPr lang="en-GB" sz="1400" b="0" dirty="0">
                          <a:effectLst/>
                        </a:rPr>
                        <a:t>Applications </a:t>
                      </a:r>
                      <a:r>
                        <a:rPr lang="en-GB" sz="1400" b="0" dirty="0" smtClean="0">
                          <a:effectLst/>
                        </a:rPr>
                        <a:t>&amp; </a:t>
                      </a:r>
                      <a:r>
                        <a:rPr lang="en-GB" sz="1400" b="0" dirty="0">
                          <a:effectLst/>
                        </a:rPr>
                        <a:t>success rates for PTO progression.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1393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00962483"/>
              </p:ext>
            </p:extLst>
          </p:nvPr>
        </p:nvGraphicFramePr>
        <p:xfrm>
          <a:off x="350433" y="1845308"/>
          <a:ext cx="4338798" cy="2511113"/>
        </p:xfrm>
        <a:graphic>
          <a:graphicData uri="http://schemas.openxmlformats.org/drawingml/2006/table">
            <a:tbl>
              <a:tblPr firstRow="1" firstCol="1" bandRow="1">
                <a:tableStyleId>{9DCAF9ED-07DC-4A11-8D7F-57B35C25682E}</a:tableStyleId>
              </a:tblPr>
              <a:tblGrid>
                <a:gridCol w="4338798">
                  <a:extLst>
                    <a:ext uri="{9D8B030D-6E8A-4147-A177-3AD203B41FA5}">
                      <a16:colId xmlns:a16="http://schemas.microsoft.com/office/drawing/2014/main" val="2269550215"/>
                    </a:ext>
                  </a:extLst>
                </a:gridCol>
              </a:tblGrid>
              <a:tr h="0">
                <a:tc>
                  <a:txBody>
                    <a:bodyPr/>
                    <a:lstStyle/>
                    <a:p>
                      <a:pPr fontAlgn="base">
                        <a:lnSpc>
                          <a:spcPct val="107000"/>
                        </a:lnSpc>
                        <a:spcAft>
                          <a:spcPts val="0"/>
                        </a:spcAft>
                      </a:pPr>
                      <a:r>
                        <a:rPr lang="en-GB" sz="1400" b="1" dirty="0">
                          <a:effectLst/>
                        </a:rPr>
                        <a:t>Department data requirements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0577"/>
                  </a:ext>
                </a:extLst>
              </a:tr>
              <a:tr h="0">
                <a:tc>
                  <a:txBody>
                    <a:bodyPr/>
                    <a:lstStyle/>
                    <a:p>
                      <a:pPr fontAlgn="base">
                        <a:lnSpc>
                          <a:spcPct val="107000"/>
                        </a:lnSpc>
                        <a:spcAft>
                          <a:spcPts val="0"/>
                        </a:spcAft>
                      </a:pPr>
                      <a:r>
                        <a:rPr lang="en-GB" sz="1400" b="0" dirty="0">
                          <a:effectLst/>
                        </a:rPr>
                        <a:t>Students at foundation, UG, </a:t>
                      </a:r>
                      <a:r>
                        <a:rPr lang="en-GB" sz="1400" b="0" dirty="0" smtClean="0">
                          <a:effectLst/>
                        </a:rPr>
                        <a:t>PGT, PGR</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4904808"/>
                  </a:ext>
                </a:extLst>
              </a:tr>
              <a:tr h="0">
                <a:tc>
                  <a:txBody>
                    <a:bodyPr/>
                    <a:lstStyle/>
                    <a:p>
                      <a:pPr fontAlgn="base">
                        <a:lnSpc>
                          <a:spcPct val="107000"/>
                        </a:lnSpc>
                        <a:spcAft>
                          <a:spcPts val="0"/>
                        </a:spcAft>
                      </a:pPr>
                      <a:r>
                        <a:rPr lang="en-GB" sz="1400" b="0" dirty="0">
                          <a:effectLst/>
                        </a:rPr>
                        <a:t>Degree attainment </a:t>
                      </a:r>
                      <a:r>
                        <a:rPr lang="en-GB" sz="1400" b="0" dirty="0" smtClean="0">
                          <a:effectLst/>
                        </a:rPr>
                        <a:t>&amp; </a:t>
                      </a:r>
                      <a:r>
                        <a:rPr lang="en-GB" sz="1400" b="0" dirty="0">
                          <a:effectLst/>
                        </a:rPr>
                        <a:t>completion </a:t>
                      </a:r>
                      <a:r>
                        <a:rPr lang="en-GB" sz="1400" b="0" dirty="0" smtClean="0">
                          <a:effectLst/>
                        </a:rPr>
                        <a:t>rates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0763927"/>
                  </a:ext>
                </a:extLst>
              </a:tr>
              <a:tr h="0">
                <a:tc>
                  <a:txBody>
                    <a:bodyPr/>
                    <a:lstStyle/>
                    <a:p>
                      <a:pPr fontAlgn="base">
                        <a:lnSpc>
                          <a:spcPct val="107000"/>
                        </a:lnSpc>
                        <a:spcAft>
                          <a:spcPts val="0"/>
                        </a:spcAft>
                      </a:pPr>
                      <a:r>
                        <a:rPr lang="en-GB" sz="1400" b="0" dirty="0">
                          <a:effectLst/>
                        </a:rPr>
                        <a:t>Academic staff by </a:t>
                      </a:r>
                      <a:r>
                        <a:rPr lang="en-GB" sz="1400" b="0" dirty="0" smtClean="0">
                          <a:effectLst/>
                        </a:rPr>
                        <a:t>contract function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8989430"/>
                  </a:ext>
                </a:extLst>
              </a:tr>
              <a:tr h="0">
                <a:tc>
                  <a:txBody>
                    <a:bodyPr/>
                    <a:lstStyle/>
                    <a:p>
                      <a:pPr fontAlgn="base">
                        <a:lnSpc>
                          <a:spcPct val="107000"/>
                        </a:lnSpc>
                        <a:spcAft>
                          <a:spcPts val="0"/>
                        </a:spcAft>
                      </a:pPr>
                      <a:r>
                        <a:rPr lang="en-GB" sz="1400" b="0" dirty="0">
                          <a:effectLst/>
                        </a:rPr>
                        <a:t>Academic staff by </a:t>
                      </a:r>
                      <a:r>
                        <a:rPr lang="en-GB" sz="1400" b="0" dirty="0" smtClean="0">
                          <a:effectLst/>
                        </a:rPr>
                        <a:t>contract type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7781781"/>
                  </a:ext>
                </a:extLst>
              </a:tr>
              <a:tr h="0">
                <a:tc>
                  <a:txBody>
                    <a:bodyPr/>
                    <a:lstStyle/>
                    <a:p>
                      <a:pPr fontAlgn="base">
                        <a:lnSpc>
                          <a:spcPct val="107000"/>
                        </a:lnSpc>
                        <a:spcAft>
                          <a:spcPts val="0"/>
                        </a:spcAft>
                      </a:pPr>
                      <a:r>
                        <a:rPr lang="en-GB" sz="1400" b="0" dirty="0">
                          <a:effectLst/>
                        </a:rPr>
                        <a:t>PTO staff by job </a:t>
                      </a:r>
                      <a:r>
                        <a:rPr lang="en-GB" sz="1400" b="0" dirty="0" smtClean="0">
                          <a:effectLst/>
                        </a:rPr>
                        <a:t>family</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50354"/>
                  </a:ext>
                </a:extLst>
              </a:tr>
              <a:tr h="0">
                <a:tc>
                  <a:txBody>
                    <a:bodyPr/>
                    <a:lstStyle/>
                    <a:p>
                      <a:pPr fontAlgn="base">
                        <a:lnSpc>
                          <a:spcPct val="107000"/>
                        </a:lnSpc>
                        <a:spcAft>
                          <a:spcPts val="0"/>
                        </a:spcAft>
                      </a:pPr>
                      <a:r>
                        <a:rPr lang="en-GB" sz="1400" b="0" dirty="0">
                          <a:effectLst/>
                        </a:rPr>
                        <a:t>PTO staff by contract </a:t>
                      </a:r>
                      <a:r>
                        <a:rPr lang="en-GB" sz="1400" b="0" dirty="0" smtClean="0">
                          <a:effectLst/>
                        </a:rPr>
                        <a:t>type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835365"/>
                  </a:ext>
                </a:extLst>
              </a:tr>
              <a:tr h="0">
                <a:tc>
                  <a:txBody>
                    <a:bodyPr/>
                    <a:lstStyle/>
                    <a:p>
                      <a:pPr fontAlgn="base">
                        <a:lnSpc>
                          <a:spcPct val="107000"/>
                        </a:lnSpc>
                        <a:spcAft>
                          <a:spcPts val="0"/>
                        </a:spcAft>
                      </a:pPr>
                      <a:r>
                        <a:rPr lang="en-GB" sz="1400" b="0" dirty="0">
                          <a:effectLst/>
                        </a:rPr>
                        <a:t>Academic applications, shortlist </a:t>
                      </a:r>
                      <a:r>
                        <a:rPr lang="en-GB" sz="1400" b="0" dirty="0" smtClean="0">
                          <a:effectLst/>
                        </a:rPr>
                        <a:t>&amp; appointments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474551"/>
                  </a:ext>
                </a:extLst>
              </a:tr>
              <a:tr h="0">
                <a:tc>
                  <a:txBody>
                    <a:bodyPr/>
                    <a:lstStyle/>
                    <a:p>
                      <a:pPr fontAlgn="base">
                        <a:lnSpc>
                          <a:spcPct val="107000"/>
                        </a:lnSpc>
                        <a:spcAft>
                          <a:spcPts val="0"/>
                        </a:spcAft>
                      </a:pPr>
                      <a:r>
                        <a:rPr lang="en-GB" sz="1400" b="0" dirty="0">
                          <a:effectLst/>
                        </a:rPr>
                        <a:t>PTO applications, shortlist </a:t>
                      </a:r>
                      <a:r>
                        <a:rPr lang="en-GB" sz="1400" b="0" dirty="0" smtClean="0">
                          <a:effectLst/>
                        </a:rPr>
                        <a:t>&amp; appointments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7501595"/>
                  </a:ext>
                </a:extLst>
              </a:tr>
              <a:tr h="0">
                <a:tc>
                  <a:txBody>
                    <a:bodyPr/>
                    <a:lstStyle/>
                    <a:p>
                      <a:pPr fontAlgn="base">
                        <a:lnSpc>
                          <a:spcPct val="107000"/>
                        </a:lnSpc>
                        <a:spcAft>
                          <a:spcPts val="0"/>
                        </a:spcAft>
                      </a:pPr>
                      <a:r>
                        <a:rPr lang="en-GB" sz="1400" b="0" dirty="0">
                          <a:effectLst/>
                        </a:rPr>
                        <a:t>Applications </a:t>
                      </a:r>
                      <a:r>
                        <a:rPr lang="en-GB" sz="1400" b="0" dirty="0" smtClean="0">
                          <a:effectLst/>
                        </a:rPr>
                        <a:t>&amp; </a:t>
                      </a:r>
                      <a:r>
                        <a:rPr lang="en-GB" sz="1400" b="0" dirty="0">
                          <a:effectLst/>
                        </a:rPr>
                        <a:t>success rates for academic </a:t>
                      </a:r>
                      <a:r>
                        <a:rPr lang="en-GB" sz="1400" b="0" dirty="0" smtClean="0">
                          <a:effectLst/>
                        </a:rPr>
                        <a:t>promotion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3816816"/>
                  </a:ext>
                </a:extLst>
              </a:tr>
              <a:tr h="0">
                <a:tc>
                  <a:txBody>
                    <a:bodyPr/>
                    <a:lstStyle/>
                    <a:p>
                      <a:pPr fontAlgn="base">
                        <a:lnSpc>
                          <a:spcPct val="107000"/>
                        </a:lnSpc>
                        <a:spcAft>
                          <a:spcPts val="0"/>
                        </a:spcAft>
                      </a:pPr>
                      <a:r>
                        <a:rPr lang="en-GB" sz="1400" b="0" dirty="0">
                          <a:effectLst/>
                        </a:rPr>
                        <a:t>Applications </a:t>
                      </a:r>
                      <a:r>
                        <a:rPr lang="en-GB" sz="1400" b="0" dirty="0" smtClean="0">
                          <a:effectLst/>
                        </a:rPr>
                        <a:t>&amp; </a:t>
                      </a:r>
                      <a:r>
                        <a:rPr lang="en-GB" sz="1400" b="0" dirty="0">
                          <a:effectLst/>
                        </a:rPr>
                        <a:t>success rates for PTO </a:t>
                      </a:r>
                      <a:r>
                        <a:rPr lang="en-GB" sz="1400" b="0" dirty="0" smtClean="0">
                          <a:effectLst/>
                        </a:rPr>
                        <a:t>progression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020794"/>
                  </a:ext>
                </a:extLst>
              </a:tr>
            </a:tbl>
          </a:graphicData>
        </a:graphic>
      </p:graphicFrame>
    </p:spTree>
    <p:extLst>
      <p:ext uri="{BB962C8B-B14F-4D97-AF65-F5344CB8AC3E}">
        <p14:creationId xmlns:p14="http://schemas.microsoft.com/office/powerpoint/2010/main" val="718809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things to note</a:t>
            </a:r>
            <a:endParaRPr lang="en-GB" dirty="0"/>
          </a:p>
        </p:txBody>
      </p:sp>
      <p:sp>
        <p:nvSpPr>
          <p:cNvPr id="3" name="Content Placeholder 2"/>
          <p:cNvSpPr>
            <a:spLocks noGrp="1"/>
          </p:cNvSpPr>
          <p:nvPr>
            <p:ph idx="1"/>
          </p:nvPr>
        </p:nvSpPr>
        <p:spPr>
          <a:xfrm>
            <a:off x="457199" y="1136141"/>
            <a:ext cx="8300301" cy="3680956"/>
          </a:xfrm>
        </p:spPr>
        <p:txBody>
          <a:bodyPr/>
          <a:lstStyle/>
          <a:p>
            <a:r>
              <a:rPr lang="en-GB" sz="2400" dirty="0" smtClean="0"/>
              <a:t>Years of data: 3 years for first-time Bronze</a:t>
            </a:r>
            <a:r>
              <a:rPr lang="en-GB" sz="2400" dirty="0"/>
              <a:t>.</a:t>
            </a:r>
          </a:p>
          <a:p>
            <a:r>
              <a:rPr lang="en-GB" sz="2400" dirty="0" smtClean="0"/>
              <a:t>Renewal</a:t>
            </a:r>
            <a:r>
              <a:rPr lang="en-GB" sz="2400" dirty="0"/>
              <a:t>, Silver and Gold </a:t>
            </a:r>
            <a:r>
              <a:rPr lang="en-GB" sz="2400" dirty="0" smtClean="0"/>
              <a:t>applications present </a:t>
            </a:r>
            <a:r>
              <a:rPr lang="en-GB" sz="2400" dirty="0"/>
              <a:t>data covering the period since the previous application (usually 5 years). </a:t>
            </a:r>
          </a:p>
          <a:p>
            <a:r>
              <a:rPr lang="en-GB" sz="2400" dirty="0" smtClean="0"/>
              <a:t>Previous </a:t>
            </a:r>
            <a:r>
              <a:rPr lang="en-GB" sz="2400" dirty="0"/>
              <a:t>academic year </a:t>
            </a:r>
            <a:r>
              <a:rPr lang="en-GB" sz="2400" dirty="0" smtClean="0"/>
              <a:t>expected </a:t>
            </a:r>
            <a:r>
              <a:rPr lang="en-GB" sz="2400" dirty="0"/>
              <a:t>by May and July rounds. </a:t>
            </a:r>
            <a:endParaRPr lang="en-GB" sz="2400" dirty="0" smtClean="0"/>
          </a:p>
          <a:p>
            <a:r>
              <a:rPr lang="en-GB" sz="2400" dirty="0"/>
              <a:t>N</a:t>
            </a:r>
            <a:r>
              <a:rPr lang="en-GB" sz="2400" dirty="0" smtClean="0"/>
              <a:t>ew </a:t>
            </a:r>
            <a:r>
              <a:rPr lang="en-GB" sz="2400" dirty="0"/>
              <a:t>for some departments </a:t>
            </a:r>
            <a:r>
              <a:rPr lang="en-GB" sz="2400" dirty="0" smtClean="0"/>
              <a:t>is </a:t>
            </a:r>
            <a:r>
              <a:rPr lang="en-GB" sz="2400" dirty="0"/>
              <a:t>inclusion of </a:t>
            </a:r>
            <a:r>
              <a:rPr lang="en-GB" sz="2400" dirty="0" smtClean="0"/>
              <a:t>PTO staff </a:t>
            </a:r>
            <a:r>
              <a:rPr lang="en-GB" sz="2400" dirty="0"/>
              <a:t>by job family, contract type and </a:t>
            </a:r>
            <a:r>
              <a:rPr lang="en-GB" sz="2400" dirty="0" smtClean="0"/>
              <a:t>PTO </a:t>
            </a:r>
            <a:r>
              <a:rPr lang="en-GB" sz="2400" dirty="0"/>
              <a:t>staff progression. </a:t>
            </a:r>
            <a:endParaRPr lang="en-GB" sz="2400" dirty="0" smtClean="0"/>
          </a:p>
          <a:p>
            <a:r>
              <a:rPr lang="en-GB" sz="2400" dirty="0" smtClean="0"/>
              <a:t>Intersectional data not required at departmental level</a:t>
            </a:r>
          </a:p>
          <a:p>
            <a:endParaRPr lang="en-GB" dirty="0"/>
          </a:p>
        </p:txBody>
      </p:sp>
    </p:spTree>
    <p:extLst>
      <p:ext uri="{BB962C8B-B14F-4D97-AF65-F5344CB8AC3E}">
        <p14:creationId xmlns:p14="http://schemas.microsoft.com/office/powerpoint/2010/main" val="2223987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 survey</a:t>
            </a:r>
            <a:endParaRPr lang="en-GB" dirty="0"/>
          </a:p>
        </p:txBody>
      </p:sp>
      <p:sp>
        <p:nvSpPr>
          <p:cNvPr id="3" name="Content Placeholder 2"/>
          <p:cNvSpPr>
            <a:spLocks noGrp="1"/>
          </p:cNvSpPr>
          <p:nvPr>
            <p:ph idx="1"/>
          </p:nvPr>
        </p:nvSpPr>
        <p:spPr>
          <a:xfrm>
            <a:off x="457200" y="1245620"/>
            <a:ext cx="4878126" cy="3237994"/>
          </a:xfrm>
        </p:spPr>
        <p:txBody>
          <a:bodyPr/>
          <a:lstStyle/>
          <a:p>
            <a:r>
              <a:rPr lang="en-GB" sz="2400" dirty="0" smtClean="0"/>
              <a:t>Options for </a:t>
            </a:r>
            <a:r>
              <a:rPr lang="en-GB" sz="2400" dirty="0" err="1" smtClean="0"/>
              <a:t>depts</a:t>
            </a:r>
            <a:r>
              <a:rPr lang="en-GB" sz="2400" dirty="0" smtClean="0"/>
              <a:t>: run full survey (28 Qs) or embed 7 core Qs into existing survey</a:t>
            </a:r>
          </a:p>
          <a:p>
            <a:r>
              <a:rPr lang="en-GB" sz="2400" dirty="0" smtClean="0"/>
              <a:t>Mandatory for departments</a:t>
            </a:r>
          </a:p>
          <a:p>
            <a:r>
              <a:rPr lang="en-GB" sz="2400" dirty="0" smtClean="0"/>
              <a:t>Timing: ideally no more than 1y prior to app</a:t>
            </a:r>
          </a:p>
        </p:txBody>
      </p:sp>
      <p:sp>
        <p:nvSpPr>
          <p:cNvPr id="4" name="TextBox 3"/>
          <p:cNvSpPr txBox="1"/>
          <p:nvPr/>
        </p:nvSpPr>
        <p:spPr>
          <a:xfrm>
            <a:off x="3442807" y="4316763"/>
            <a:ext cx="5701193" cy="707886"/>
          </a:xfrm>
          <a:prstGeom prst="rect">
            <a:avLst/>
          </a:prstGeom>
          <a:solidFill>
            <a:srgbClr val="FFC000"/>
          </a:solidFill>
        </p:spPr>
        <p:txBody>
          <a:bodyPr wrap="square" rtlCol="0">
            <a:spAutoFit/>
          </a:bodyPr>
          <a:lstStyle/>
          <a:p>
            <a:r>
              <a:rPr lang="en-GB" sz="2000" b="1" dirty="0" smtClean="0"/>
              <a:t>Note</a:t>
            </a:r>
            <a:r>
              <a:rPr lang="en-GB" sz="2000" dirty="0" smtClean="0"/>
              <a:t>: Use of survey expected of all departmental applicants from Jan 2023 round onwards</a:t>
            </a:r>
            <a:endParaRPr lang="en-GB" sz="2000" dirty="0"/>
          </a:p>
        </p:txBody>
      </p:sp>
      <p:graphicFrame>
        <p:nvGraphicFramePr>
          <p:cNvPr id="5" name="Content Placeholder 3">
            <a:extLst>
              <a:ext uri="{FF2B5EF4-FFF2-40B4-BE49-F238E27FC236}">
                <a16:creationId xmlns:a16="http://schemas.microsoft.com/office/drawing/2014/main" id="{44D6720C-FB9F-4EE4-A3EF-E6673B88A1DE}"/>
              </a:ext>
            </a:extLst>
          </p:cNvPr>
          <p:cNvGraphicFramePr>
            <a:graphicFrameLocks/>
          </p:cNvGraphicFramePr>
          <p:nvPr>
            <p:extLst>
              <p:ext uri="{D42A27DB-BD31-4B8C-83A1-F6EECF244321}">
                <p14:modId xmlns:p14="http://schemas.microsoft.com/office/powerpoint/2010/main" val="3906631290"/>
              </p:ext>
            </p:extLst>
          </p:nvPr>
        </p:nvGraphicFramePr>
        <p:xfrm>
          <a:off x="5437339" y="1299672"/>
          <a:ext cx="3469326" cy="285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090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0257-287D-47F3-8764-B1914FD83CD3}"/>
              </a:ext>
            </a:extLst>
          </p:cNvPr>
          <p:cNvSpPr>
            <a:spLocks noGrp="1"/>
          </p:cNvSpPr>
          <p:nvPr>
            <p:ph type="title"/>
          </p:nvPr>
        </p:nvSpPr>
        <p:spPr/>
        <p:txBody>
          <a:bodyPr/>
          <a:lstStyle/>
          <a:p>
            <a:r>
              <a:rPr lang="en-GB" sz="3200" dirty="0"/>
              <a:t>The Culture Survey – Additional Questions</a:t>
            </a:r>
          </a:p>
        </p:txBody>
      </p:sp>
      <p:sp>
        <p:nvSpPr>
          <p:cNvPr id="3" name="Content Placeholder 2">
            <a:extLst>
              <a:ext uri="{FF2B5EF4-FFF2-40B4-BE49-F238E27FC236}">
                <a16:creationId xmlns:a16="http://schemas.microsoft.com/office/drawing/2014/main" id="{7DAFF8C0-051A-4AC3-A98A-47000BB7B5FB}"/>
              </a:ext>
            </a:extLst>
          </p:cNvPr>
          <p:cNvSpPr>
            <a:spLocks noGrp="1"/>
          </p:cNvSpPr>
          <p:nvPr>
            <p:ph idx="1"/>
          </p:nvPr>
        </p:nvSpPr>
        <p:spPr/>
        <p:txBody>
          <a:bodyPr/>
          <a:lstStyle/>
          <a:p>
            <a:pPr marL="0" indent="0">
              <a:buNone/>
            </a:pPr>
            <a:r>
              <a:rPr lang="en-GB" sz="2100" dirty="0"/>
              <a:t>As a minimum, ask respondents: </a:t>
            </a:r>
          </a:p>
          <a:p>
            <a:pPr lvl="1"/>
            <a:r>
              <a:rPr lang="en-GB" dirty="0"/>
              <a:t>a question about their gender to allow a gender-specific analysis</a:t>
            </a:r>
          </a:p>
          <a:p>
            <a:pPr lvl="1"/>
            <a:r>
              <a:rPr lang="en-GB" dirty="0"/>
              <a:t>a question about their role in the department (</a:t>
            </a:r>
            <a:r>
              <a:rPr lang="en-GB" dirty="0" err="1"/>
              <a:t>eg</a:t>
            </a:r>
            <a:r>
              <a:rPr lang="en-GB" dirty="0"/>
              <a:t> academic, PTO staff) to enable analysis by job family or career type.</a:t>
            </a:r>
          </a:p>
          <a:p>
            <a:pPr marL="0" indent="0">
              <a:buNone/>
            </a:pPr>
            <a:endParaRPr lang="en-GB" sz="1800" dirty="0"/>
          </a:p>
          <a:p>
            <a:endParaRPr lang="en-GB" dirty="0" smtClean="0"/>
          </a:p>
          <a:p>
            <a:endParaRPr lang="en-GB" dirty="0"/>
          </a:p>
        </p:txBody>
      </p:sp>
      <p:sp>
        <p:nvSpPr>
          <p:cNvPr id="7" name="Rectangle 6"/>
          <p:cNvSpPr/>
          <p:nvPr/>
        </p:nvSpPr>
        <p:spPr>
          <a:xfrm>
            <a:off x="3737314" y="4731545"/>
            <a:ext cx="525244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1C1C1C"/>
                </a:solidFill>
                <a:effectLst/>
                <a:uLnTx/>
                <a:uFillTx/>
                <a:hlinkClick r:id="rId3"/>
              </a:rPr>
              <a:t>Advance HE guidance on complying with GDPR</a:t>
            </a:r>
            <a:endParaRPr kumimoji="0" lang="en-US" sz="1800" b="0" i="0" u="none" strike="noStrike" kern="0" cap="none" spc="0" normalizeH="0" baseline="0" noProof="0" smtClean="0">
              <a:ln>
                <a:noFill/>
              </a:ln>
              <a:solidFill>
                <a:srgbClr val="1C1C1C"/>
              </a:solidFill>
              <a:effectLst/>
              <a:uLnTx/>
              <a:uFillTx/>
            </a:endParaRPr>
          </a:p>
        </p:txBody>
      </p:sp>
    </p:spTree>
    <p:extLst>
      <p:ext uri="{BB962C8B-B14F-4D97-AF65-F5344CB8AC3E}">
        <p14:creationId xmlns:p14="http://schemas.microsoft.com/office/powerpoint/2010/main" val="332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Transformed application and assessment processes</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58869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and review</a:t>
            </a:r>
            <a:endParaRPr lang="en-GB" dirty="0"/>
          </a:p>
        </p:txBody>
      </p:sp>
      <p:sp>
        <p:nvSpPr>
          <p:cNvPr id="5" name="TextBox 4"/>
          <p:cNvSpPr txBox="1"/>
          <p:nvPr/>
        </p:nvSpPr>
        <p:spPr>
          <a:xfrm>
            <a:off x="2981736" y="4524838"/>
            <a:ext cx="6162264" cy="461665"/>
          </a:xfrm>
          <a:prstGeom prst="rect">
            <a:avLst/>
          </a:prstGeom>
          <a:solidFill>
            <a:srgbClr val="45B8A9"/>
          </a:solidFill>
        </p:spPr>
        <p:txBody>
          <a:bodyPr wrap="none" rtlCol="0">
            <a:spAutoFit/>
          </a:bodyPr>
          <a:lstStyle/>
          <a:p>
            <a:pPr defTabSz="457189"/>
            <a:r>
              <a:rPr lang="en-GB" sz="2400" dirty="0" smtClean="0">
                <a:solidFill>
                  <a:prstClr val="black"/>
                </a:solidFill>
                <a:cs typeface="+mn-cs"/>
              </a:rPr>
              <a:t>Next submission deadline: 14 January 2022</a:t>
            </a:r>
            <a:endParaRPr lang="en-GB" sz="2400" dirty="0">
              <a:solidFill>
                <a:prstClr val="black"/>
              </a:solidFill>
              <a:cs typeface="+mn-cs"/>
            </a:endParaRPr>
          </a:p>
        </p:txBody>
      </p:sp>
      <p:sp>
        <p:nvSpPr>
          <p:cNvPr id="7" name="Content Placeholder 6"/>
          <p:cNvSpPr>
            <a:spLocks noGrp="1"/>
          </p:cNvSpPr>
          <p:nvPr>
            <p:ph sz="half" idx="1"/>
          </p:nvPr>
        </p:nvSpPr>
        <p:spPr/>
        <p:txBody>
          <a:bodyPr/>
          <a:lstStyle/>
          <a:p>
            <a:r>
              <a:rPr lang="en-GB" dirty="0" smtClean="0"/>
              <a:t>New submission deadlines:</a:t>
            </a:r>
          </a:p>
          <a:p>
            <a:pPr>
              <a:buFont typeface="Symbol" panose="05050102010706020507" pitchFamily="18" charset="2"/>
              <a:buChar char=""/>
            </a:pPr>
            <a:r>
              <a:rPr lang="en-GB" sz="2400" dirty="0" smtClean="0"/>
              <a:t>6 across year</a:t>
            </a:r>
          </a:p>
          <a:p>
            <a:pPr>
              <a:buFont typeface="Symbol" panose="05050102010706020507" pitchFamily="18" charset="2"/>
              <a:buChar char=""/>
            </a:pPr>
            <a:r>
              <a:rPr lang="en-GB" sz="2400" dirty="0" smtClean="0"/>
              <a:t>Deadline normally last working day</a:t>
            </a:r>
          </a:p>
          <a:p>
            <a:pPr>
              <a:buFont typeface="Symbol" panose="05050102010706020507" pitchFamily="18" charset="2"/>
              <a:buChar char=""/>
            </a:pPr>
            <a:r>
              <a:rPr lang="en-GB" sz="2400" dirty="0" smtClean="0"/>
              <a:t>New portal under development, for now upload pdf online</a:t>
            </a:r>
          </a:p>
        </p:txBody>
      </p:sp>
      <p:graphicFrame>
        <p:nvGraphicFramePr>
          <p:cNvPr id="8" name="Content Placeholder 3"/>
          <p:cNvGraphicFramePr>
            <a:graphicFrameLocks noGrp="1"/>
          </p:cNvGraphicFramePr>
          <p:nvPr>
            <p:ph sz="half" idx="2"/>
            <p:extLst>
              <p:ext uri="{D42A27DB-BD31-4B8C-83A1-F6EECF244321}">
                <p14:modId xmlns:p14="http://schemas.microsoft.com/office/powerpoint/2010/main" val="4289090877"/>
              </p:ext>
            </p:extLst>
          </p:nvPr>
        </p:nvGraphicFramePr>
        <p:xfrm>
          <a:off x="4648200" y="1200150"/>
          <a:ext cx="4038600" cy="294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558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period</a:t>
            </a:r>
            <a:endParaRPr lang="en-GB" dirty="0"/>
          </a:p>
        </p:txBody>
      </p:sp>
      <p:sp>
        <p:nvSpPr>
          <p:cNvPr id="3" name="Content Placeholder 2"/>
          <p:cNvSpPr>
            <a:spLocks noGrp="1"/>
          </p:cNvSpPr>
          <p:nvPr>
            <p:ph idx="1"/>
          </p:nvPr>
        </p:nvSpPr>
        <p:spPr/>
        <p:txBody>
          <a:bodyPr/>
          <a:lstStyle/>
          <a:p>
            <a:r>
              <a:rPr lang="en-GB" dirty="0">
                <a:solidFill>
                  <a:prstClr val="black"/>
                </a:solidFill>
              </a:rPr>
              <a:t>Transition period: until Nov 2022 round (</a:t>
            </a:r>
            <a:r>
              <a:rPr lang="en-GB" dirty="0" smtClean="0">
                <a:solidFill>
                  <a:prstClr val="black"/>
                </a:solidFill>
              </a:rPr>
              <a:t>inclusive)</a:t>
            </a:r>
          </a:p>
          <a:p>
            <a:r>
              <a:rPr lang="en-GB" dirty="0" smtClean="0">
                <a:solidFill>
                  <a:prstClr val="black"/>
                </a:solidFill>
              </a:rPr>
              <a:t>During this time, both the Post-May 2015 materials and transformed materials can be used</a:t>
            </a:r>
          </a:p>
          <a:p>
            <a:pPr marL="0" indent="0">
              <a:buNone/>
            </a:pPr>
            <a:endParaRPr lang="en-GB" dirty="0">
              <a:solidFill>
                <a:prstClr val="black"/>
              </a:solidFill>
            </a:endParaRPr>
          </a:p>
          <a:p>
            <a:endParaRPr lang="en-GB" dirty="0"/>
          </a:p>
        </p:txBody>
      </p:sp>
    </p:spTree>
    <p:extLst>
      <p:ext uri="{BB962C8B-B14F-4D97-AF65-F5344CB8AC3E}">
        <p14:creationId xmlns:p14="http://schemas.microsoft.com/office/powerpoint/2010/main" val="2377036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Panel processes</a:t>
            </a:r>
            <a:endParaRPr lang="en-GB" dirty="0"/>
          </a:p>
        </p:txBody>
      </p:sp>
      <p:sp>
        <p:nvSpPr>
          <p:cNvPr id="3" name="Content Placeholder 2"/>
          <p:cNvSpPr>
            <a:spLocks noGrp="1"/>
          </p:cNvSpPr>
          <p:nvPr>
            <p:ph idx="1"/>
          </p:nvPr>
        </p:nvSpPr>
        <p:spPr>
          <a:xfrm>
            <a:off x="457200" y="1233346"/>
            <a:ext cx="8229600" cy="3237994"/>
          </a:xfrm>
        </p:spPr>
        <p:txBody>
          <a:bodyPr/>
          <a:lstStyle/>
          <a:p>
            <a:r>
              <a:rPr lang="en-GB" sz="2800" dirty="0" smtClean="0"/>
              <a:t>New panel roles and </a:t>
            </a:r>
            <a:r>
              <a:rPr lang="en-GB" sz="2800" dirty="0" err="1" smtClean="0"/>
              <a:t>ToR</a:t>
            </a:r>
            <a:endParaRPr lang="en-GB" sz="2800" dirty="0" smtClean="0"/>
          </a:p>
          <a:p>
            <a:r>
              <a:rPr lang="en-GB" sz="2800" dirty="0" smtClean="0"/>
              <a:t>Reviewers score each criterion</a:t>
            </a:r>
          </a:p>
          <a:p>
            <a:r>
              <a:rPr lang="en-GB" sz="2800" dirty="0" smtClean="0"/>
              <a:t>Minor revision: resubmit within 8 weeks</a:t>
            </a:r>
          </a:p>
          <a:p>
            <a:r>
              <a:rPr lang="en-GB" sz="2800" dirty="0" smtClean="0"/>
              <a:t>Major revision: resubmit within 6 months</a:t>
            </a:r>
          </a:p>
          <a:p>
            <a:r>
              <a:rPr lang="en-GB" sz="2800" dirty="0" smtClean="0"/>
              <a:t>Result within 10 days of panel, feedback </a:t>
            </a:r>
            <a:br>
              <a:rPr lang="en-GB" sz="2800" dirty="0" smtClean="0"/>
            </a:br>
            <a:r>
              <a:rPr lang="en-GB" sz="2800" dirty="0" smtClean="0"/>
              <a:t>within 12 </a:t>
            </a:r>
            <a:r>
              <a:rPr lang="en-GB" sz="2800" dirty="0" smtClean="0"/>
              <a:t>weeks of submission. </a:t>
            </a:r>
            <a:endParaRPr lang="en-GB" sz="2800" dirty="0" smtClean="0"/>
          </a:p>
          <a:p>
            <a:endParaRPr lang="en-GB" dirty="0" smtClean="0"/>
          </a:p>
          <a:p>
            <a:endParaRPr lang="en-GB" dirty="0"/>
          </a:p>
        </p:txBody>
      </p:sp>
      <p:graphicFrame>
        <p:nvGraphicFramePr>
          <p:cNvPr id="4" name="Diagram 3"/>
          <p:cNvGraphicFramePr/>
          <p:nvPr>
            <p:extLst>
              <p:ext uri="{D42A27DB-BD31-4B8C-83A1-F6EECF244321}">
                <p14:modId xmlns:p14="http://schemas.microsoft.com/office/powerpoint/2010/main" val="2719539307"/>
              </p:ext>
            </p:extLst>
          </p:nvPr>
        </p:nvGraphicFramePr>
        <p:xfrm>
          <a:off x="7290653" y="624405"/>
          <a:ext cx="1454448" cy="3894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90453" y="4594302"/>
            <a:ext cx="5196348" cy="430887"/>
          </a:xfrm>
          <a:prstGeom prst="rect">
            <a:avLst/>
          </a:prstGeom>
          <a:noFill/>
        </p:spPr>
        <p:txBody>
          <a:bodyPr wrap="square" rtlCol="0">
            <a:spAutoFit/>
          </a:bodyPr>
          <a:lstStyle/>
          <a:p>
            <a:pPr algn="r" defTabSz="914400" fontAlgn="auto">
              <a:spcBef>
                <a:spcPts val="0"/>
              </a:spcBef>
              <a:spcAft>
                <a:spcPts val="0"/>
              </a:spcAft>
              <a:defRPr/>
            </a:pPr>
            <a:r>
              <a:rPr lang="en-GB" sz="1100" dirty="0" smtClean="0"/>
              <a:t>View our Chairs and Reviewers here</a:t>
            </a:r>
            <a:r>
              <a:rPr lang="en-GB" sz="1100" dirty="0"/>
              <a:t>: </a:t>
            </a:r>
            <a:r>
              <a:rPr lang="en-GB" sz="1100" dirty="0">
                <a:hlinkClick r:id="rId8"/>
              </a:rPr>
              <a:t>https://</a:t>
            </a:r>
            <a:r>
              <a:rPr lang="en-GB" sz="1100" dirty="0" smtClean="0">
                <a:hlinkClick r:id="rId8"/>
              </a:rPr>
              <a:t>www.advance-he.ac.uk/equality-charters/athena-swan-charter/transformation/transformed-athena-swan-uk-panel</a:t>
            </a:r>
            <a:r>
              <a:rPr lang="en-GB" sz="1100" dirty="0" smtClean="0"/>
              <a:t> </a:t>
            </a:r>
            <a:endParaRPr lang="en-GB" sz="1100" b="1" dirty="0"/>
          </a:p>
        </p:txBody>
      </p:sp>
    </p:spTree>
    <p:extLst>
      <p:ext uri="{BB962C8B-B14F-4D97-AF65-F5344CB8AC3E}">
        <p14:creationId xmlns:p14="http://schemas.microsoft.com/office/powerpoint/2010/main" val="1335704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a:t>
            </a:r>
            <a:endParaRPr lang="en-GB" dirty="0"/>
          </a:p>
        </p:txBody>
      </p:sp>
      <p:sp>
        <p:nvSpPr>
          <p:cNvPr id="24" name="Content Placeholder 23"/>
          <p:cNvSpPr>
            <a:spLocks noGrp="1"/>
          </p:cNvSpPr>
          <p:nvPr>
            <p:ph idx="1"/>
          </p:nvPr>
        </p:nvSpPr>
        <p:spPr/>
        <p:txBody>
          <a:bodyPr/>
          <a:lstStyle/>
          <a:p>
            <a:r>
              <a:rPr lang="en-GB" dirty="0" smtClean="0"/>
              <a:t>Advance HE </a:t>
            </a:r>
            <a:br>
              <a:rPr lang="en-GB" dirty="0" smtClean="0"/>
            </a:br>
            <a:r>
              <a:rPr lang="en-GB" dirty="0" smtClean="0"/>
              <a:t>website</a:t>
            </a:r>
          </a:p>
        </p:txBody>
      </p:sp>
      <p:grpSp>
        <p:nvGrpSpPr>
          <p:cNvPr id="7" name="Group 6"/>
          <p:cNvGrpSpPr/>
          <p:nvPr/>
        </p:nvGrpSpPr>
        <p:grpSpPr>
          <a:xfrm>
            <a:off x="4221973" y="356389"/>
            <a:ext cx="4234637" cy="4155534"/>
            <a:chOff x="4280587" y="356389"/>
            <a:chExt cx="4234637" cy="4155534"/>
          </a:xfrm>
        </p:grpSpPr>
        <p:sp>
          <p:nvSpPr>
            <p:cNvPr id="8" name="Freeform 7"/>
            <p:cNvSpPr/>
            <p:nvPr/>
          </p:nvSpPr>
          <p:spPr>
            <a:xfrm>
              <a:off x="5798136" y="1914508"/>
              <a:ext cx="1199538" cy="1199538"/>
            </a:xfrm>
            <a:custGeom>
              <a:avLst/>
              <a:gdLst>
                <a:gd name="connsiteX0" fmla="*/ 0 w 1199538"/>
                <a:gd name="connsiteY0" fmla="*/ 599769 h 1199538"/>
                <a:gd name="connsiteX1" fmla="*/ 599769 w 1199538"/>
                <a:gd name="connsiteY1" fmla="*/ 0 h 1199538"/>
                <a:gd name="connsiteX2" fmla="*/ 1199538 w 1199538"/>
                <a:gd name="connsiteY2" fmla="*/ 599769 h 1199538"/>
                <a:gd name="connsiteX3" fmla="*/ 599769 w 1199538"/>
                <a:gd name="connsiteY3" fmla="*/ 1199538 h 1199538"/>
                <a:gd name="connsiteX4" fmla="*/ 0 w 1199538"/>
                <a:gd name="connsiteY4" fmla="*/ 599769 h 119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538" h="1199538">
                  <a:moveTo>
                    <a:pt x="0" y="599769"/>
                  </a:moveTo>
                  <a:cubicBezTo>
                    <a:pt x="0" y="268526"/>
                    <a:pt x="268526" y="0"/>
                    <a:pt x="599769" y="0"/>
                  </a:cubicBezTo>
                  <a:cubicBezTo>
                    <a:pt x="931012" y="0"/>
                    <a:pt x="1199538" y="268526"/>
                    <a:pt x="1199538" y="599769"/>
                  </a:cubicBezTo>
                  <a:cubicBezTo>
                    <a:pt x="1199538" y="931012"/>
                    <a:pt x="931012" y="1199538"/>
                    <a:pt x="599769" y="1199538"/>
                  </a:cubicBezTo>
                  <a:cubicBezTo>
                    <a:pt x="268526" y="1199538"/>
                    <a:pt x="0" y="931012"/>
                    <a:pt x="0" y="599769"/>
                  </a:cubicBezTo>
                  <a:close/>
                </a:path>
              </a:pathLst>
            </a:custGeom>
            <a:noFill/>
            <a:ln w="76200">
              <a:solidFill>
                <a:srgbClr val="02A4A6"/>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none" lIns="197258" tIns="197258" rIns="197258" bIns="197258" numCol="1" spcCol="1270" anchor="ctr" anchorCtr="0">
              <a:noAutofit/>
            </a:bodyPr>
            <a:lstStyle/>
            <a:p>
              <a:pPr lvl="0" algn="ctr" defTabSz="755650">
                <a:lnSpc>
                  <a:spcPct val="90000"/>
                </a:lnSpc>
                <a:spcBef>
                  <a:spcPct val="0"/>
                </a:spcBef>
                <a:spcAft>
                  <a:spcPct val="35000"/>
                </a:spcAft>
              </a:pPr>
              <a:r>
                <a:rPr lang="en-US" sz="1400" kern="1200" dirty="0" smtClean="0">
                  <a:solidFill>
                    <a:schemeClr val="tx1"/>
                  </a:solidFill>
                </a:rPr>
                <a:t>Advance HE</a:t>
              </a:r>
              <a:r>
                <a:rPr lang="en-US" sz="1700" kern="1200" dirty="0" smtClean="0">
                  <a:solidFill>
                    <a:schemeClr val="tx1"/>
                  </a:solidFill>
                </a:rPr>
                <a:t/>
              </a:r>
              <a:br>
                <a:rPr lang="en-US" sz="1700" kern="1200" dirty="0" smtClean="0">
                  <a:solidFill>
                    <a:schemeClr val="tx1"/>
                  </a:solidFill>
                </a:rPr>
              </a:br>
              <a:r>
                <a:rPr lang="en-US" sz="1400" kern="1200" dirty="0" smtClean="0">
                  <a:solidFill>
                    <a:schemeClr val="tx1"/>
                  </a:solidFill>
                </a:rPr>
                <a:t>Website</a:t>
              </a:r>
              <a:endParaRPr lang="en-US" sz="1700" kern="1200" dirty="0">
                <a:solidFill>
                  <a:schemeClr val="tx1"/>
                </a:solidFill>
              </a:endParaRPr>
            </a:p>
          </p:txBody>
        </p:sp>
        <p:sp>
          <p:nvSpPr>
            <p:cNvPr id="9" name="Freeform 8"/>
            <p:cNvSpPr/>
            <p:nvPr/>
          </p:nvSpPr>
          <p:spPr>
            <a:xfrm rot="16200000">
              <a:off x="6271094" y="1478497"/>
              <a:ext cx="253623" cy="407842"/>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0" y="81568"/>
                  </a:moveTo>
                  <a:lnTo>
                    <a:pt x="126812" y="81568"/>
                  </a:lnTo>
                  <a:lnTo>
                    <a:pt x="126812" y="0"/>
                  </a:lnTo>
                  <a:lnTo>
                    <a:pt x="253623" y="203921"/>
                  </a:lnTo>
                  <a:lnTo>
                    <a:pt x="126812" y="407842"/>
                  </a:lnTo>
                  <a:lnTo>
                    <a:pt x="126812" y="326274"/>
                  </a:lnTo>
                  <a:lnTo>
                    <a:pt x="0" y="326274"/>
                  </a:lnTo>
                  <a:lnTo>
                    <a:pt x="0" y="81568"/>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1" tIns="81569" rIns="76087" bIns="81567"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10" name="Freeform 9"/>
            <p:cNvSpPr/>
            <p:nvPr/>
          </p:nvSpPr>
          <p:spPr>
            <a:xfrm>
              <a:off x="5858113" y="356389"/>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73341" tIns="173341" rIns="173341" bIns="173341"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Detailed applicant packs</a:t>
              </a:r>
              <a:endParaRPr lang="en-US" sz="1200" kern="1200" dirty="0">
                <a:solidFill>
                  <a:schemeClr val="tx1"/>
                </a:solidFill>
              </a:endParaRPr>
            </a:p>
          </p:txBody>
        </p:sp>
        <p:sp>
          <p:nvSpPr>
            <p:cNvPr id="11" name="Freeform 10"/>
            <p:cNvSpPr/>
            <p:nvPr/>
          </p:nvSpPr>
          <p:spPr>
            <a:xfrm rot="19285714">
              <a:off x="6921467" y="1791700"/>
              <a:ext cx="253623" cy="407842"/>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0" y="81568"/>
                  </a:moveTo>
                  <a:lnTo>
                    <a:pt x="126812" y="81568"/>
                  </a:lnTo>
                  <a:lnTo>
                    <a:pt x="126812" y="0"/>
                  </a:lnTo>
                  <a:lnTo>
                    <a:pt x="253623" y="203921"/>
                  </a:lnTo>
                  <a:lnTo>
                    <a:pt x="126812" y="407842"/>
                  </a:lnTo>
                  <a:lnTo>
                    <a:pt x="126812" y="326274"/>
                  </a:lnTo>
                  <a:lnTo>
                    <a:pt x="0" y="326274"/>
                  </a:lnTo>
                  <a:lnTo>
                    <a:pt x="0" y="81568"/>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1" tIns="81568" rIns="76087" bIns="81567"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12" name="Freeform 11"/>
            <p:cNvSpPr/>
            <p:nvPr/>
          </p:nvSpPr>
          <p:spPr>
            <a:xfrm>
              <a:off x="7123192" y="965619"/>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none" lIns="158101" tIns="158101" rIns="158101" bIns="158101" numCol="1" spcCol="1270" anchor="ctr" anchorCtr="0">
              <a:noAutofit/>
            </a:bodyPr>
            <a:lstStyle/>
            <a:p>
              <a:pPr lvl="0" algn="ctr" defTabSz="444500">
                <a:lnSpc>
                  <a:spcPct val="90000"/>
                </a:lnSpc>
                <a:spcBef>
                  <a:spcPct val="0"/>
                </a:spcBef>
                <a:spcAft>
                  <a:spcPct val="35000"/>
                </a:spcAft>
              </a:pPr>
              <a:r>
                <a:rPr lang="en-US" sz="1100" kern="1200" dirty="0" smtClean="0">
                  <a:solidFill>
                    <a:schemeClr val="tx1"/>
                  </a:solidFill>
                </a:rPr>
                <a:t>Developmental</a:t>
              </a:r>
              <a:br>
                <a:rPr lang="en-US" sz="1100" kern="1200" dirty="0" smtClean="0">
                  <a:solidFill>
                    <a:schemeClr val="tx1"/>
                  </a:solidFill>
                </a:rPr>
              </a:br>
              <a:r>
                <a:rPr lang="en-US" sz="1100" kern="1200" dirty="0" smtClean="0">
                  <a:solidFill>
                    <a:schemeClr val="tx1"/>
                  </a:solidFill>
                </a:rPr>
                <a:t>guidance</a:t>
              </a:r>
              <a:endParaRPr lang="en-US" sz="1100" kern="1200" dirty="0">
                <a:solidFill>
                  <a:schemeClr val="tx1"/>
                </a:solidFill>
              </a:endParaRPr>
            </a:p>
          </p:txBody>
        </p:sp>
        <p:sp>
          <p:nvSpPr>
            <p:cNvPr id="13" name="Freeform 12"/>
            <p:cNvSpPr/>
            <p:nvPr/>
          </p:nvSpPr>
          <p:spPr>
            <a:xfrm rot="771429">
              <a:off x="7082096" y="2495461"/>
              <a:ext cx="253623" cy="407842"/>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0" y="81568"/>
                  </a:moveTo>
                  <a:lnTo>
                    <a:pt x="126812" y="81568"/>
                  </a:lnTo>
                  <a:lnTo>
                    <a:pt x="126812" y="0"/>
                  </a:lnTo>
                  <a:lnTo>
                    <a:pt x="253623" y="203921"/>
                  </a:lnTo>
                  <a:lnTo>
                    <a:pt x="126812" y="407842"/>
                  </a:lnTo>
                  <a:lnTo>
                    <a:pt x="126812" y="326274"/>
                  </a:lnTo>
                  <a:lnTo>
                    <a:pt x="0" y="326274"/>
                  </a:lnTo>
                  <a:lnTo>
                    <a:pt x="0" y="81568"/>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0" tIns="81568" rIns="76086" bIns="81567"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14" name="Freeform 13"/>
            <p:cNvSpPr/>
            <p:nvPr/>
          </p:nvSpPr>
          <p:spPr>
            <a:xfrm>
              <a:off x="7435640" y="2334545"/>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73341" tIns="173341" rIns="173341" bIns="173341"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Blogs and interviews</a:t>
              </a:r>
              <a:endParaRPr lang="en-US" sz="1200" kern="1200" dirty="0">
                <a:solidFill>
                  <a:schemeClr val="tx1"/>
                </a:solidFill>
              </a:endParaRPr>
            </a:p>
          </p:txBody>
        </p:sp>
        <p:sp>
          <p:nvSpPr>
            <p:cNvPr id="15" name="Freeform 14"/>
            <p:cNvSpPr/>
            <p:nvPr/>
          </p:nvSpPr>
          <p:spPr>
            <a:xfrm rot="3857143">
              <a:off x="6632024" y="3059834"/>
              <a:ext cx="253623" cy="407842"/>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0" y="81568"/>
                  </a:moveTo>
                  <a:lnTo>
                    <a:pt x="126812" y="81568"/>
                  </a:lnTo>
                  <a:lnTo>
                    <a:pt x="126812" y="0"/>
                  </a:lnTo>
                  <a:lnTo>
                    <a:pt x="253623" y="203921"/>
                  </a:lnTo>
                  <a:lnTo>
                    <a:pt x="126812" y="407842"/>
                  </a:lnTo>
                  <a:lnTo>
                    <a:pt x="126812" y="326274"/>
                  </a:lnTo>
                  <a:lnTo>
                    <a:pt x="0" y="326274"/>
                  </a:lnTo>
                  <a:lnTo>
                    <a:pt x="0" y="81568"/>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1" tIns="81567" rIns="76087" bIns="8156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16" name="Freeform 15"/>
            <p:cNvSpPr/>
            <p:nvPr/>
          </p:nvSpPr>
          <p:spPr>
            <a:xfrm>
              <a:off x="6560179" y="3432339"/>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Pilot scheme registration</a:t>
              </a:r>
              <a:endParaRPr lang="en-US" sz="1200" kern="1200" dirty="0">
                <a:solidFill>
                  <a:schemeClr val="tx1"/>
                </a:solidFill>
              </a:endParaRPr>
            </a:p>
          </p:txBody>
        </p:sp>
        <p:sp>
          <p:nvSpPr>
            <p:cNvPr id="17" name="Freeform 16"/>
            <p:cNvSpPr/>
            <p:nvPr/>
          </p:nvSpPr>
          <p:spPr>
            <a:xfrm rot="17742857">
              <a:off x="5910164" y="3059833"/>
              <a:ext cx="253624" cy="407843"/>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253622" y="326274"/>
                  </a:moveTo>
                  <a:lnTo>
                    <a:pt x="126811" y="326274"/>
                  </a:lnTo>
                  <a:lnTo>
                    <a:pt x="126811" y="407842"/>
                  </a:lnTo>
                  <a:lnTo>
                    <a:pt x="1" y="203921"/>
                  </a:lnTo>
                  <a:lnTo>
                    <a:pt x="126811" y="0"/>
                  </a:lnTo>
                  <a:lnTo>
                    <a:pt x="126811" y="81568"/>
                  </a:lnTo>
                  <a:lnTo>
                    <a:pt x="253622" y="81568"/>
                  </a:lnTo>
                  <a:lnTo>
                    <a:pt x="253622" y="326274"/>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76086" tIns="81568" rIns="1" bIns="8156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18" name="Freeform 17"/>
            <p:cNvSpPr/>
            <p:nvPr/>
          </p:nvSpPr>
          <p:spPr>
            <a:xfrm>
              <a:off x="5156048" y="3432339"/>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lvl="0" algn="ctr" defTabSz="400050">
                <a:lnSpc>
                  <a:spcPct val="90000"/>
                </a:lnSpc>
                <a:spcBef>
                  <a:spcPct val="0"/>
                </a:spcBef>
                <a:spcAft>
                  <a:spcPct val="35000"/>
                </a:spcAft>
              </a:pPr>
              <a:r>
                <a:rPr lang="en-US" sz="1100" kern="1200" dirty="0" smtClean="0">
                  <a:solidFill>
                    <a:schemeClr val="tx1"/>
                  </a:solidFill>
                </a:rPr>
                <a:t>Dissemination</a:t>
              </a:r>
              <a:br>
                <a:rPr lang="en-US" sz="1100" kern="1200" dirty="0" smtClean="0">
                  <a:solidFill>
                    <a:schemeClr val="tx1"/>
                  </a:solidFill>
                </a:rPr>
              </a:br>
              <a:r>
                <a:rPr lang="en-US" sz="1100" kern="1200" dirty="0" smtClean="0">
                  <a:solidFill>
                    <a:schemeClr val="tx1"/>
                  </a:solidFill>
                </a:rPr>
                <a:t>event</a:t>
              </a:r>
              <a:br>
                <a:rPr lang="en-US" sz="1100" kern="1200" dirty="0" smtClean="0">
                  <a:solidFill>
                    <a:schemeClr val="tx1"/>
                  </a:solidFill>
                </a:rPr>
              </a:br>
              <a:r>
                <a:rPr lang="en-US" sz="1100" kern="1200" dirty="0" smtClean="0">
                  <a:solidFill>
                    <a:schemeClr val="tx1"/>
                  </a:solidFill>
                </a:rPr>
                <a:t>registration</a:t>
              </a:r>
              <a:endParaRPr lang="en-US" sz="1100" kern="1200" dirty="0">
                <a:solidFill>
                  <a:schemeClr val="tx1"/>
                </a:solidFill>
              </a:endParaRPr>
            </a:p>
          </p:txBody>
        </p:sp>
        <p:sp>
          <p:nvSpPr>
            <p:cNvPr id="19" name="Freeform 18"/>
            <p:cNvSpPr/>
            <p:nvPr/>
          </p:nvSpPr>
          <p:spPr>
            <a:xfrm rot="20828571">
              <a:off x="5460092" y="2495460"/>
              <a:ext cx="253624" cy="407843"/>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253622" y="326274"/>
                  </a:moveTo>
                  <a:lnTo>
                    <a:pt x="126811" y="326274"/>
                  </a:lnTo>
                  <a:lnTo>
                    <a:pt x="126811" y="407842"/>
                  </a:lnTo>
                  <a:lnTo>
                    <a:pt x="1" y="203921"/>
                  </a:lnTo>
                  <a:lnTo>
                    <a:pt x="126811" y="0"/>
                  </a:lnTo>
                  <a:lnTo>
                    <a:pt x="126811" y="81568"/>
                  </a:lnTo>
                  <a:lnTo>
                    <a:pt x="253622" y="81568"/>
                  </a:lnTo>
                  <a:lnTo>
                    <a:pt x="253622" y="326274"/>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76086" tIns="81569" rIns="1" bIns="81567"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20" name="Freeform 19"/>
            <p:cNvSpPr/>
            <p:nvPr/>
          </p:nvSpPr>
          <p:spPr>
            <a:xfrm>
              <a:off x="4280587" y="2334545"/>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73341" tIns="173341" rIns="173341" bIns="173341"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FAQs</a:t>
              </a:r>
              <a:endParaRPr lang="en-US" sz="1200" kern="1200" dirty="0">
                <a:solidFill>
                  <a:schemeClr val="tx1"/>
                </a:solidFill>
              </a:endParaRPr>
            </a:p>
          </p:txBody>
        </p:sp>
        <p:sp>
          <p:nvSpPr>
            <p:cNvPr id="21" name="Freeform 20"/>
            <p:cNvSpPr/>
            <p:nvPr/>
          </p:nvSpPr>
          <p:spPr>
            <a:xfrm rot="23914286">
              <a:off x="5620721" y="1791699"/>
              <a:ext cx="253623" cy="407843"/>
            </a:xfrm>
            <a:custGeom>
              <a:avLst/>
              <a:gdLst>
                <a:gd name="connsiteX0" fmla="*/ 0 w 253623"/>
                <a:gd name="connsiteY0" fmla="*/ 81568 h 407842"/>
                <a:gd name="connsiteX1" fmla="*/ 126812 w 253623"/>
                <a:gd name="connsiteY1" fmla="*/ 81568 h 407842"/>
                <a:gd name="connsiteX2" fmla="*/ 126812 w 253623"/>
                <a:gd name="connsiteY2" fmla="*/ 0 h 407842"/>
                <a:gd name="connsiteX3" fmla="*/ 253623 w 253623"/>
                <a:gd name="connsiteY3" fmla="*/ 203921 h 407842"/>
                <a:gd name="connsiteX4" fmla="*/ 126812 w 253623"/>
                <a:gd name="connsiteY4" fmla="*/ 407842 h 407842"/>
                <a:gd name="connsiteX5" fmla="*/ 126812 w 253623"/>
                <a:gd name="connsiteY5" fmla="*/ 326274 h 407842"/>
                <a:gd name="connsiteX6" fmla="*/ 0 w 253623"/>
                <a:gd name="connsiteY6" fmla="*/ 326274 h 407842"/>
                <a:gd name="connsiteX7" fmla="*/ 0 w 253623"/>
                <a:gd name="connsiteY7" fmla="*/ 81568 h 40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23" h="407842">
                  <a:moveTo>
                    <a:pt x="253622" y="326274"/>
                  </a:moveTo>
                  <a:lnTo>
                    <a:pt x="126811" y="326274"/>
                  </a:lnTo>
                  <a:lnTo>
                    <a:pt x="126811" y="407842"/>
                  </a:lnTo>
                  <a:lnTo>
                    <a:pt x="1" y="203921"/>
                  </a:lnTo>
                  <a:lnTo>
                    <a:pt x="126811" y="0"/>
                  </a:lnTo>
                  <a:lnTo>
                    <a:pt x="126811" y="81568"/>
                  </a:lnTo>
                  <a:lnTo>
                    <a:pt x="253622" y="81568"/>
                  </a:lnTo>
                  <a:lnTo>
                    <a:pt x="253622" y="326274"/>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76087" tIns="81568" rIns="-1" bIns="8156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p:txBody>
        </p:sp>
        <p:sp>
          <p:nvSpPr>
            <p:cNvPr id="22" name="Freeform 21"/>
            <p:cNvSpPr/>
            <p:nvPr/>
          </p:nvSpPr>
          <p:spPr>
            <a:xfrm>
              <a:off x="4593035" y="965619"/>
              <a:ext cx="1079584" cy="1079584"/>
            </a:xfrm>
            <a:custGeom>
              <a:avLst/>
              <a:gdLst>
                <a:gd name="connsiteX0" fmla="*/ 0 w 1079584"/>
                <a:gd name="connsiteY0" fmla="*/ 539792 h 1079584"/>
                <a:gd name="connsiteX1" fmla="*/ 539792 w 1079584"/>
                <a:gd name="connsiteY1" fmla="*/ 0 h 1079584"/>
                <a:gd name="connsiteX2" fmla="*/ 1079584 w 1079584"/>
                <a:gd name="connsiteY2" fmla="*/ 539792 h 1079584"/>
                <a:gd name="connsiteX3" fmla="*/ 539792 w 1079584"/>
                <a:gd name="connsiteY3" fmla="*/ 1079584 h 1079584"/>
                <a:gd name="connsiteX4" fmla="*/ 0 w 1079584"/>
                <a:gd name="connsiteY4" fmla="*/ 539792 h 107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84" h="1079584">
                  <a:moveTo>
                    <a:pt x="0" y="539792"/>
                  </a:moveTo>
                  <a:cubicBezTo>
                    <a:pt x="0" y="241673"/>
                    <a:pt x="241673" y="0"/>
                    <a:pt x="539792" y="0"/>
                  </a:cubicBezTo>
                  <a:cubicBezTo>
                    <a:pt x="837911" y="0"/>
                    <a:pt x="1079584" y="241673"/>
                    <a:pt x="1079584" y="539792"/>
                  </a:cubicBezTo>
                  <a:cubicBezTo>
                    <a:pt x="1079584" y="837911"/>
                    <a:pt x="837911" y="1079584"/>
                    <a:pt x="539792" y="1079584"/>
                  </a:cubicBezTo>
                  <a:cubicBezTo>
                    <a:pt x="241673" y="1079584"/>
                    <a:pt x="0" y="837911"/>
                    <a:pt x="0" y="539792"/>
                  </a:cubicBez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58101" tIns="158101" rIns="158101" bIns="158101"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Principles commitment letter </a:t>
              </a:r>
              <a:endParaRPr lang="en-US" sz="1100" kern="1200" dirty="0">
                <a:solidFill>
                  <a:schemeClr val="tx1"/>
                </a:solidFill>
              </a:endParaRPr>
            </a:p>
          </p:txBody>
        </p:sp>
      </p:grpSp>
      <p:sp>
        <p:nvSpPr>
          <p:cNvPr id="6" name="Rectangle 5"/>
          <p:cNvSpPr/>
          <p:nvPr/>
        </p:nvSpPr>
        <p:spPr>
          <a:xfrm>
            <a:off x="3038642" y="4612349"/>
            <a:ext cx="5996668" cy="276999"/>
          </a:xfrm>
          <a:prstGeom prst="rect">
            <a:avLst/>
          </a:prstGeom>
        </p:spPr>
        <p:txBody>
          <a:bodyPr wrap="square">
            <a:spAutoFit/>
          </a:bodyPr>
          <a:lstStyle/>
          <a:p>
            <a:r>
              <a:rPr lang="en-GB" sz="1200" dirty="0">
                <a:hlinkClick r:id="rId3"/>
              </a:rPr>
              <a:t>https://</a:t>
            </a:r>
            <a:r>
              <a:rPr lang="en-GB" sz="1200" dirty="0" smtClean="0">
                <a:hlinkClick r:id="rId3"/>
              </a:rPr>
              <a:t>www.advance-he.ac.uk/equality-charters/transformed-uk-athena-swan-charter</a:t>
            </a:r>
            <a:r>
              <a:rPr lang="en-GB" sz="1200" dirty="0" smtClean="0"/>
              <a:t> </a:t>
            </a:r>
            <a:endParaRPr lang="en-GB" sz="1200" dirty="0"/>
          </a:p>
        </p:txBody>
      </p:sp>
    </p:spTree>
    <p:extLst>
      <p:ext uri="{BB962C8B-B14F-4D97-AF65-F5344CB8AC3E}">
        <p14:creationId xmlns:p14="http://schemas.microsoft.com/office/powerpoint/2010/main" val="101586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Athena Swan process</a:t>
            </a:r>
            <a:endParaRPr lang="en-GB" dirty="0"/>
          </a:p>
        </p:txBody>
      </p:sp>
      <p:grpSp>
        <p:nvGrpSpPr>
          <p:cNvPr id="12" name="Group 11"/>
          <p:cNvGrpSpPr/>
          <p:nvPr/>
        </p:nvGrpSpPr>
        <p:grpSpPr>
          <a:xfrm>
            <a:off x="747686" y="1190941"/>
            <a:ext cx="3969757" cy="3287124"/>
            <a:chOff x="1251782" y="1190941"/>
            <a:chExt cx="3969757" cy="3287124"/>
          </a:xfrm>
        </p:grpSpPr>
        <p:sp>
          <p:nvSpPr>
            <p:cNvPr id="13" name="Rectangle 12"/>
            <p:cNvSpPr/>
            <p:nvPr/>
          </p:nvSpPr>
          <p:spPr>
            <a:xfrm>
              <a:off x="1251782" y="1191873"/>
              <a:ext cx="3969757" cy="3285259"/>
            </a:xfrm>
            <a:prstGeom prst="rect">
              <a:avLst/>
            </a:prstGeom>
            <a:noFill/>
          </p:spPr>
        </p:sp>
        <p:sp>
          <p:nvSpPr>
            <p:cNvPr id="14" name="Freeform 13"/>
            <p:cNvSpPr/>
            <p:nvPr/>
          </p:nvSpPr>
          <p:spPr>
            <a:xfrm>
              <a:off x="3643599" y="1264547"/>
              <a:ext cx="1522558" cy="1163014"/>
            </a:xfrm>
            <a:custGeom>
              <a:avLst/>
              <a:gdLst>
                <a:gd name="connsiteX0" fmla="*/ 0 w 1163014"/>
                <a:gd name="connsiteY0" fmla="*/ 0 h 1163014"/>
                <a:gd name="connsiteX1" fmla="*/ 1163014 w 1163014"/>
                <a:gd name="connsiteY1" fmla="*/ 0 h 1163014"/>
                <a:gd name="connsiteX2" fmla="*/ 1163014 w 1163014"/>
                <a:gd name="connsiteY2" fmla="*/ 1163014 h 1163014"/>
                <a:gd name="connsiteX3" fmla="*/ 0 w 1163014"/>
                <a:gd name="connsiteY3" fmla="*/ 1163014 h 1163014"/>
                <a:gd name="connsiteX4" fmla="*/ 0 w 1163014"/>
                <a:gd name="connsiteY4" fmla="*/ 0 h 116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4" h="1163014">
                  <a:moveTo>
                    <a:pt x="0" y="0"/>
                  </a:moveTo>
                  <a:lnTo>
                    <a:pt x="1163014" y="0"/>
                  </a:lnTo>
                  <a:lnTo>
                    <a:pt x="1163014" y="1163014"/>
                  </a:lnTo>
                  <a:lnTo>
                    <a:pt x="0" y="11630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2000" kern="1200" dirty="0" smtClean="0"/>
                <a:t>Self-assessment</a:t>
              </a:r>
              <a:endParaRPr lang="en-US" sz="2000" kern="1200" dirty="0"/>
            </a:p>
          </p:txBody>
        </p:sp>
        <p:sp>
          <p:nvSpPr>
            <p:cNvPr id="15" name="Circular Arrow 14"/>
            <p:cNvSpPr/>
            <p:nvPr/>
          </p:nvSpPr>
          <p:spPr>
            <a:xfrm>
              <a:off x="1593098" y="1190941"/>
              <a:ext cx="3287124" cy="3287124"/>
            </a:xfrm>
            <a:prstGeom prst="circularArrow">
              <a:avLst>
                <a:gd name="adj1" fmla="val 6899"/>
                <a:gd name="adj2" fmla="val 465131"/>
                <a:gd name="adj3" fmla="val 550345"/>
                <a:gd name="adj4" fmla="val 20584524"/>
                <a:gd name="adj5" fmla="val 8049"/>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Freeform 15"/>
            <p:cNvSpPr/>
            <p:nvPr/>
          </p:nvSpPr>
          <p:spPr>
            <a:xfrm>
              <a:off x="3643600" y="3241442"/>
              <a:ext cx="1450038" cy="1163014"/>
            </a:xfrm>
            <a:custGeom>
              <a:avLst/>
              <a:gdLst>
                <a:gd name="connsiteX0" fmla="*/ 0 w 1163014"/>
                <a:gd name="connsiteY0" fmla="*/ 0 h 1163014"/>
                <a:gd name="connsiteX1" fmla="*/ 1163014 w 1163014"/>
                <a:gd name="connsiteY1" fmla="*/ 0 h 1163014"/>
                <a:gd name="connsiteX2" fmla="*/ 1163014 w 1163014"/>
                <a:gd name="connsiteY2" fmla="*/ 1163014 h 1163014"/>
                <a:gd name="connsiteX3" fmla="*/ 0 w 1163014"/>
                <a:gd name="connsiteY3" fmla="*/ 1163014 h 1163014"/>
                <a:gd name="connsiteX4" fmla="*/ 0 w 1163014"/>
                <a:gd name="connsiteY4" fmla="*/ 0 h 116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4" h="1163014">
                  <a:moveTo>
                    <a:pt x="0" y="0"/>
                  </a:moveTo>
                  <a:lnTo>
                    <a:pt x="1163014" y="0"/>
                  </a:lnTo>
                  <a:lnTo>
                    <a:pt x="1163014" y="1163014"/>
                  </a:lnTo>
                  <a:lnTo>
                    <a:pt x="0" y="11630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000" kern="1200" dirty="0" smtClean="0"/>
                <a:t>Identify priority issues and solutions</a:t>
              </a:r>
              <a:endParaRPr lang="en-US" sz="2000" kern="1200" dirty="0"/>
            </a:p>
          </p:txBody>
        </p:sp>
        <p:sp>
          <p:nvSpPr>
            <p:cNvPr id="17" name="Circular Arrow 16"/>
            <p:cNvSpPr/>
            <p:nvPr/>
          </p:nvSpPr>
          <p:spPr>
            <a:xfrm>
              <a:off x="1593098" y="1190941"/>
              <a:ext cx="3287124" cy="3287124"/>
            </a:xfrm>
            <a:prstGeom prst="circularArrow">
              <a:avLst>
                <a:gd name="adj1" fmla="val 6899"/>
                <a:gd name="adj2" fmla="val 465131"/>
                <a:gd name="adj3" fmla="val 5950345"/>
                <a:gd name="adj4" fmla="val 4384524"/>
                <a:gd name="adj5" fmla="val 8049"/>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Freeform 17"/>
            <p:cNvSpPr/>
            <p:nvPr/>
          </p:nvSpPr>
          <p:spPr>
            <a:xfrm>
              <a:off x="1666705" y="3241442"/>
              <a:ext cx="1163014" cy="1163014"/>
            </a:xfrm>
            <a:custGeom>
              <a:avLst/>
              <a:gdLst>
                <a:gd name="connsiteX0" fmla="*/ 0 w 1163014"/>
                <a:gd name="connsiteY0" fmla="*/ 0 h 1163014"/>
                <a:gd name="connsiteX1" fmla="*/ 1163014 w 1163014"/>
                <a:gd name="connsiteY1" fmla="*/ 0 h 1163014"/>
                <a:gd name="connsiteX2" fmla="*/ 1163014 w 1163014"/>
                <a:gd name="connsiteY2" fmla="*/ 1163014 h 1163014"/>
                <a:gd name="connsiteX3" fmla="*/ 0 w 1163014"/>
                <a:gd name="connsiteY3" fmla="*/ 1163014 h 1163014"/>
                <a:gd name="connsiteX4" fmla="*/ 0 w 1163014"/>
                <a:gd name="connsiteY4" fmla="*/ 0 h 116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4" h="1163014">
                  <a:moveTo>
                    <a:pt x="0" y="0"/>
                  </a:moveTo>
                  <a:lnTo>
                    <a:pt x="1163014" y="0"/>
                  </a:lnTo>
                  <a:lnTo>
                    <a:pt x="1163014" y="1163014"/>
                  </a:lnTo>
                  <a:lnTo>
                    <a:pt x="0" y="11630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000" kern="1200" dirty="0" smtClean="0"/>
                <a:t>Action plan</a:t>
              </a:r>
              <a:endParaRPr lang="en-US" sz="2000" kern="1200" dirty="0"/>
            </a:p>
          </p:txBody>
        </p:sp>
        <p:sp>
          <p:nvSpPr>
            <p:cNvPr id="19" name="Circular Arrow 18"/>
            <p:cNvSpPr/>
            <p:nvPr/>
          </p:nvSpPr>
          <p:spPr>
            <a:xfrm>
              <a:off x="1593098" y="1190941"/>
              <a:ext cx="3287124" cy="3287124"/>
            </a:xfrm>
            <a:prstGeom prst="circularArrow">
              <a:avLst>
                <a:gd name="adj1" fmla="val 6899"/>
                <a:gd name="adj2" fmla="val 465131"/>
                <a:gd name="adj3" fmla="val 11350345"/>
                <a:gd name="adj4" fmla="val 9784524"/>
                <a:gd name="adj5" fmla="val 8049"/>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Freeform 19"/>
            <p:cNvSpPr/>
            <p:nvPr/>
          </p:nvSpPr>
          <p:spPr>
            <a:xfrm>
              <a:off x="1307163" y="1264547"/>
              <a:ext cx="1562978" cy="1163014"/>
            </a:xfrm>
            <a:custGeom>
              <a:avLst/>
              <a:gdLst>
                <a:gd name="connsiteX0" fmla="*/ 0 w 1243855"/>
                <a:gd name="connsiteY0" fmla="*/ 0 h 1163014"/>
                <a:gd name="connsiteX1" fmla="*/ 1243855 w 1243855"/>
                <a:gd name="connsiteY1" fmla="*/ 0 h 1163014"/>
                <a:gd name="connsiteX2" fmla="*/ 1243855 w 1243855"/>
                <a:gd name="connsiteY2" fmla="*/ 1163014 h 1163014"/>
                <a:gd name="connsiteX3" fmla="*/ 0 w 1243855"/>
                <a:gd name="connsiteY3" fmla="*/ 1163014 h 1163014"/>
                <a:gd name="connsiteX4" fmla="*/ 0 w 1243855"/>
                <a:gd name="connsiteY4" fmla="*/ 0 h 116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855" h="1163014">
                  <a:moveTo>
                    <a:pt x="0" y="0"/>
                  </a:moveTo>
                  <a:lnTo>
                    <a:pt x="1243855" y="0"/>
                  </a:lnTo>
                  <a:lnTo>
                    <a:pt x="1243855" y="1163014"/>
                  </a:lnTo>
                  <a:lnTo>
                    <a:pt x="0" y="11630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000" kern="1200" dirty="0" smtClean="0"/>
                <a:t>Evaluate progress and success</a:t>
              </a:r>
              <a:endParaRPr lang="en-US" sz="2000" kern="1200" dirty="0"/>
            </a:p>
          </p:txBody>
        </p:sp>
        <p:sp>
          <p:nvSpPr>
            <p:cNvPr id="21" name="Circular Arrow 20"/>
            <p:cNvSpPr/>
            <p:nvPr/>
          </p:nvSpPr>
          <p:spPr>
            <a:xfrm>
              <a:off x="1593098" y="1190941"/>
              <a:ext cx="3287124" cy="3287124"/>
            </a:xfrm>
            <a:prstGeom prst="circularArrow">
              <a:avLst>
                <a:gd name="adj1" fmla="val 6899"/>
                <a:gd name="adj2" fmla="val 465131"/>
                <a:gd name="adj3" fmla="val 16750345"/>
                <a:gd name="adj4" fmla="val 15287971"/>
                <a:gd name="adj5" fmla="val 8049"/>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4" name="TextBox 3"/>
          <p:cNvSpPr txBox="1"/>
          <p:nvPr/>
        </p:nvSpPr>
        <p:spPr>
          <a:xfrm>
            <a:off x="5150321" y="1765841"/>
            <a:ext cx="3536479" cy="1323439"/>
          </a:xfrm>
          <a:prstGeom prst="rect">
            <a:avLst/>
          </a:prstGeom>
          <a:solidFill>
            <a:schemeClr val="tx2"/>
          </a:solidFill>
        </p:spPr>
        <p:txBody>
          <a:bodyPr wrap="square" rtlCol="0">
            <a:spAutoFit/>
          </a:bodyPr>
          <a:lstStyle/>
          <a:p>
            <a:r>
              <a:rPr lang="en-GB" sz="2000" dirty="0" smtClean="0">
                <a:solidFill>
                  <a:schemeClr val="bg1"/>
                </a:solidFill>
              </a:rPr>
              <a:t>Participant’s efforts </a:t>
            </a:r>
            <a:r>
              <a:rPr lang="en-GB" sz="2000" dirty="0">
                <a:solidFill>
                  <a:schemeClr val="bg1"/>
                </a:solidFill>
              </a:rPr>
              <a:t>are recognised and rewarded through Athena Swan awards – </a:t>
            </a:r>
            <a:r>
              <a:rPr lang="en-GB" sz="2000" dirty="0" smtClean="0">
                <a:solidFill>
                  <a:schemeClr val="bg1"/>
                </a:solidFill>
              </a:rPr>
              <a:t>Bronze</a:t>
            </a:r>
            <a:r>
              <a:rPr lang="en-GB" sz="2000" dirty="0">
                <a:solidFill>
                  <a:schemeClr val="bg1"/>
                </a:solidFill>
              </a:rPr>
              <a:t>, Silver and Gold</a:t>
            </a:r>
          </a:p>
        </p:txBody>
      </p:sp>
    </p:spTree>
    <p:extLst>
      <p:ext uri="{BB962C8B-B14F-4D97-AF65-F5344CB8AC3E}">
        <p14:creationId xmlns:p14="http://schemas.microsoft.com/office/powerpoint/2010/main" val="9873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 in touch</a:t>
            </a:r>
            <a:endParaRPr lang="en-GB" dirty="0"/>
          </a:p>
        </p:txBody>
      </p:sp>
      <p:sp>
        <p:nvSpPr>
          <p:cNvPr id="3" name="Content Placeholder 2"/>
          <p:cNvSpPr>
            <a:spLocks noGrp="1"/>
          </p:cNvSpPr>
          <p:nvPr>
            <p:ph idx="1"/>
          </p:nvPr>
        </p:nvSpPr>
        <p:spPr/>
        <p:txBody>
          <a:bodyPr/>
          <a:lstStyle/>
          <a:p>
            <a:r>
              <a:rPr lang="en-GB" dirty="0" smtClean="0"/>
              <a:t>Contact the Charters Team: </a:t>
            </a:r>
            <a:r>
              <a:rPr lang="en-GB" dirty="0" smtClean="0">
                <a:hlinkClick r:id="rId3"/>
              </a:rPr>
              <a:t>athena.swan@advance-he.ac.uk</a:t>
            </a:r>
            <a:endParaRPr lang="en-GB" dirty="0" smtClean="0"/>
          </a:p>
          <a:p>
            <a:r>
              <a:rPr lang="en-GB" dirty="0" smtClean="0"/>
              <a:t>Athena Swan Network on Advance HE Connect</a:t>
            </a:r>
            <a:endParaRPr lang="en-GB" dirty="0"/>
          </a:p>
          <a:p>
            <a:endParaRPr lang="en-GB"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16" t="18449" r="8603" b="19370"/>
          <a:stretch/>
        </p:blipFill>
        <p:spPr>
          <a:xfrm>
            <a:off x="5308405" y="3115504"/>
            <a:ext cx="3378395" cy="1165686"/>
          </a:xfrm>
          <a:prstGeom prst="rect">
            <a:avLst/>
          </a:prstGeom>
        </p:spPr>
      </p:pic>
    </p:spTree>
    <p:extLst>
      <p:ext uri="{BB962C8B-B14F-4D97-AF65-F5344CB8AC3E}">
        <p14:creationId xmlns:p14="http://schemas.microsoft.com/office/powerpoint/2010/main" val="2238127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104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changes in the new framework</a:t>
            </a:r>
            <a:endParaRPr lang="en-GB" dirty="0"/>
          </a:p>
        </p:txBody>
      </p:sp>
      <p:pic>
        <p:nvPicPr>
          <p:cNvPr id="4" name="Picture 3"/>
          <p:cNvPicPr>
            <a:picLocks noChangeAspect="1"/>
          </p:cNvPicPr>
          <p:nvPr/>
        </p:nvPicPr>
        <p:blipFill>
          <a:blip r:embed="rId3"/>
          <a:stretch>
            <a:fillRect/>
          </a:stretch>
        </p:blipFill>
        <p:spPr>
          <a:xfrm>
            <a:off x="4536831" y="1525900"/>
            <a:ext cx="4332816" cy="2754057"/>
          </a:xfrm>
          <a:prstGeom prst="rect">
            <a:avLst/>
          </a:prstGeom>
          <a:ln>
            <a:solidFill>
              <a:schemeClr val="tx1"/>
            </a:solidFill>
          </a:ln>
        </p:spPr>
      </p:pic>
      <p:sp>
        <p:nvSpPr>
          <p:cNvPr id="23" name="Content Placeholder 22"/>
          <p:cNvSpPr>
            <a:spLocks noGrp="1"/>
          </p:cNvSpPr>
          <p:nvPr>
            <p:ph idx="1"/>
          </p:nvPr>
        </p:nvSpPr>
        <p:spPr/>
        <p:txBody>
          <a:bodyPr/>
          <a:lstStyle/>
          <a:p>
            <a:endParaRPr lang="en-US" sz="2400" dirty="0" smtClean="0"/>
          </a:p>
          <a:p>
            <a:r>
              <a:rPr lang="en-US" sz="2400" dirty="0" smtClean="0"/>
              <a:t>The </a:t>
            </a:r>
            <a:r>
              <a:rPr lang="en-US" sz="2400" dirty="0"/>
              <a:t>Charter Principles</a:t>
            </a:r>
          </a:p>
          <a:p>
            <a:r>
              <a:rPr lang="en-US" sz="2400" dirty="0"/>
              <a:t>Award criteria </a:t>
            </a:r>
          </a:p>
          <a:p>
            <a:r>
              <a:rPr lang="en-US" sz="2400" dirty="0"/>
              <a:t>Application materials</a:t>
            </a:r>
          </a:p>
          <a:p>
            <a:r>
              <a:rPr lang="en-US" sz="2400" dirty="0" smtClean="0"/>
              <a:t>Data requirements</a:t>
            </a:r>
          </a:p>
          <a:p>
            <a:r>
              <a:rPr lang="en-US" sz="2400" dirty="0" smtClean="0"/>
              <a:t>Application and </a:t>
            </a:r>
            <a:br>
              <a:rPr lang="en-US" sz="2400" dirty="0" smtClean="0"/>
            </a:br>
            <a:r>
              <a:rPr lang="en-US" sz="2400" dirty="0" smtClean="0"/>
              <a:t>assessment </a:t>
            </a:r>
            <a:r>
              <a:rPr lang="en-US" sz="2400" dirty="0"/>
              <a:t>processes</a:t>
            </a:r>
          </a:p>
        </p:txBody>
      </p:sp>
      <p:sp>
        <p:nvSpPr>
          <p:cNvPr id="5" name="Rectangle 4"/>
          <p:cNvSpPr/>
          <p:nvPr/>
        </p:nvSpPr>
        <p:spPr>
          <a:xfrm>
            <a:off x="2145322" y="4586401"/>
            <a:ext cx="6869723" cy="276999"/>
          </a:xfrm>
          <a:prstGeom prst="rect">
            <a:avLst/>
          </a:prstGeom>
        </p:spPr>
        <p:txBody>
          <a:bodyPr wrap="square">
            <a:spAutoFit/>
          </a:bodyPr>
          <a:lstStyle/>
          <a:p>
            <a:pPr algn="r"/>
            <a:r>
              <a:rPr lang="en-GB" sz="1200" dirty="0">
                <a:hlinkClick r:id="rId4"/>
              </a:rPr>
              <a:t>https://</a:t>
            </a:r>
            <a:r>
              <a:rPr lang="en-GB" sz="1200" dirty="0" smtClean="0">
                <a:hlinkClick r:id="rId4"/>
              </a:rPr>
              <a:t>www.advance-he.ac.uk/equality-charters/transformed-uk-athena-swan-charter#download</a:t>
            </a:r>
            <a:r>
              <a:rPr lang="en-GB" sz="1200" dirty="0" smtClean="0"/>
              <a:t> </a:t>
            </a:r>
            <a:endParaRPr lang="en-GB" sz="1200" dirty="0"/>
          </a:p>
        </p:txBody>
      </p:sp>
    </p:spTree>
    <p:extLst>
      <p:ext uri="{BB962C8B-B14F-4D97-AF65-F5344CB8AC3E}">
        <p14:creationId xmlns:p14="http://schemas.microsoft.com/office/powerpoint/2010/main" val="1757982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Charter Principles</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76743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Charter Principles</a:t>
            </a:r>
            <a:endParaRPr lang="en-GB" dirty="0"/>
          </a:p>
        </p:txBody>
      </p:sp>
      <p:sp>
        <p:nvSpPr>
          <p:cNvPr id="3" name="Content Placeholder 2"/>
          <p:cNvSpPr>
            <a:spLocks noGrp="1"/>
          </p:cNvSpPr>
          <p:nvPr>
            <p:ph idx="1"/>
          </p:nvPr>
        </p:nvSpPr>
        <p:spPr/>
        <p:txBody>
          <a:bodyPr/>
          <a:lstStyle/>
          <a:p>
            <a:r>
              <a:rPr lang="en-GB" sz="2800" dirty="0" smtClean="0"/>
              <a:t>Shared </a:t>
            </a:r>
            <a:r>
              <a:rPr lang="en-GB" sz="2800" dirty="0"/>
              <a:t>goals for gender equality </a:t>
            </a:r>
            <a:endParaRPr lang="en-GB" sz="2800" dirty="0" smtClean="0"/>
          </a:p>
          <a:p>
            <a:r>
              <a:rPr lang="en-GB" sz="2800" dirty="0" smtClean="0"/>
              <a:t>Positive </a:t>
            </a:r>
            <a:r>
              <a:rPr lang="en-GB" sz="2800" dirty="0"/>
              <a:t>statements that </a:t>
            </a:r>
            <a:r>
              <a:rPr lang="en-GB" sz="2800" dirty="0" smtClean="0"/>
              <a:t>Charter participants </a:t>
            </a:r>
            <a:r>
              <a:rPr lang="en-GB" sz="2800" dirty="0"/>
              <a:t>demonstrate their support </a:t>
            </a:r>
            <a:r>
              <a:rPr lang="en-GB" sz="2800" dirty="0" smtClean="0"/>
              <a:t>for</a:t>
            </a:r>
          </a:p>
          <a:p>
            <a:r>
              <a:rPr lang="en-GB" sz="2800" dirty="0" smtClean="0"/>
              <a:t>Highlights commitment </a:t>
            </a:r>
            <a:r>
              <a:rPr lang="en-GB" sz="2800" dirty="0"/>
              <a:t>to gender equality to their staff, students and </a:t>
            </a:r>
            <a:r>
              <a:rPr lang="en-GB" sz="2800" dirty="0" smtClean="0"/>
              <a:t>community</a:t>
            </a:r>
            <a:endParaRPr lang="en-GB" sz="2800" dirty="0"/>
          </a:p>
        </p:txBody>
      </p:sp>
      <p:sp>
        <p:nvSpPr>
          <p:cNvPr id="4" name="TextBox 3"/>
          <p:cNvSpPr txBox="1"/>
          <p:nvPr/>
        </p:nvSpPr>
        <p:spPr>
          <a:xfrm>
            <a:off x="3461219" y="3799160"/>
            <a:ext cx="5682781" cy="1323439"/>
          </a:xfrm>
          <a:prstGeom prst="rect">
            <a:avLst/>
          </a:prstGeom>
          <a:solidFill>
            <a:srgbClr val="FFC000"/>
          </a:solidFill>
        </p:spPr>
        <p:txBody>
          <a:bodyPr wrap="square" rtlCol="0">
            <a:spAutoFit/>
          </a:bodyPr>
          <a:lstStyle/>
          <a:p>
            <a:r>
              <a:rPr lang="en-GB" sz="2000" b="1" dirty="0" smtClean="0"/>
              <a:t>Key change for departments</a:t>
            </a:r>
            <a:r>
              <a:rPr lang="en-GB" sz="2000" dirty="0" smtClean="0"/>
              <a:t>: All units applying for awards must now commit to the Principles</a:t>
            </a:r>
            <a:br>
              <a:rPr lang="en-GB" sz="2000" dirty="0" smtClean="0"/>
            </a:br>
            <a:r>
              <a:rPr lang="en-GB" sz="2000" dirty="0" smtClean="0">
                <a:hlinkClick r:id="rId3"/>
              </a:rPr>
              <a:t>Link to template for Head of Department /Institution letter</a:t>
            </a:r>
            <a:r>
              <a:rPr lang="en-GB" sz="2000" dirty="0" smtClean="0"/>
              <a:t>. </a:t>
            </a:r>
            <a:endParaRPr lang="en-GB" sz="2000" dirty="0"/>
          </a:p>
        </p:txBody>
      </p:sp>
    </p:spTree>
    <p:extLst>
      <p:ext uri="{BB962C8B-B14F-4D97-AF65-F5344CB8AC3E}">
        <p14:creationId xmlns:p14="http://schemas.microsoft.com/office/powerpoint/2010/main" val="145860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key changes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770911"/>
              </p:ext>
            </p:extLst>
          </p:nvPr>
        </p:nvGraphicFramePr>
        <p:xfrm>
          <a:off x="457200" y="1246188"/>
          <a:ext cx="8229600" cy="32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46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 Criteria</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7240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Criteria: key changes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7989250"/>
              </p:ext>
            </p:extLst>
          </p:nvPr>
        </p:nvGraphicFramePr>
        <p:xfrm>
          <a:off x="457200" y="1246188"/>
          <a:ext cx="8229600" cy="32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80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03 MS TEMPLATE - POWERPOINT 16X9">
  <a:themeElements>
    <a:clrScheme name="Advance HE 1">
      <a:dk1>
        <a:sysClr val="windowText" lastClr="000000"/>
      </a:dk1>
      <a:lt1>
        <a:sysClr val="window" lastClr="FFFFFF"/>
      </a:lt1>
      <a:dk2>
        <a:srgbClr val="02A4A6"/>
      </a:dk2>
      <a:lt2>
        <a:srgbClr val="544587"/>
      </a:lt2>
      <a:accent1>
        <a:srgbClr val="FE4A5D"/>
      </a:accent1>
      <a:accent2>
        <a:srgbClr val="EA6953"/>
      </a:accent2>
      <a:accent3>
        <a:srgbClr val="F4BE49"/>
      </a:accent3>
      <a:accent4>
        <a:srgbClr val="005870"/>
      </a:accent4>
      <a:accent5>
        <a:srgbClr val="323E48"/>
      </a:accent5>
      <a:accent6>
        <a:srgbClr val="D7D2C5"/>
      </a:accent6>
      <a:hlink>
        <a:srgbClr val="544587"/>
      </a:hlink>
      <a:folHlink>
        <a:srgbClr val="757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ff Webinar 081020 - Athena Swan transformation" id="{BE575D5E-6B2E-46C0-AA31-CC20FDD980BC}" vid="{972D3E5C-EECA-4737-A4CB-1B1B389954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51DFB9E5E72E42B4BF3D4EC6EEC284" ma:contentTypeVersion="13" ma:contentTypeDescription="Create a new document." ma:contentTypeScope="" ma:versionID="aca7335c22e61c42be2fed49c2e42cc7">
  <xsd:schema xmlns:xsd="http://www.w3.org/2001/XMLSchema" xmlns:xs="http://www.w3.org/2001/XMLSchema" xmlns:p="http://schemas.microsoft.com/office/2006/metadata/properties" xmlns:ns2="2429044a-0c7c-4301-96fa-827a73d03790" xmlns:ns3="181a9689-7980-4c8a-b149-9e8cb8102245" targetNamespace="http://schemas.microsoft.com/office/2006/metadata/properties" ma:root="true" ma:fieldsID="ab32a4379dbd71a88131c0efa1a12192" ns2:_="" ns3:_="">
    <xsd:import namespace="2429044a-0c7c-4301-96fa-827a73d03790"/>
    <xsd:import namespace="181a9689-7980-4c8a-b149-9e8cb810224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9044a-0c7c-4301-96fa-827a73d037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1a9689-7980-4c8a-b149-9e8cb810224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82ab2f55-b8a3-4343-b2be-498222c474aa"/>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dc9a4eee-e311-40da-92f3-076cfbd227be"/>
    <ds:schemaRef ds:uri="http://purl.org/dc/dcmitype/"/>
  </ds:schemaRefs>
</ds:datastoreItem>
</file>

<file path=customXml/itemProps3.xml><?xml version="1.0" encoding="utf-8"?>
<ds:datastoreItem xmlns:ds="http://schemas.openxmlformats.org/officeDocument/2006/customXml" ds:itemID="{9DCD6BE2-6EE8-44BE-B535-3CC729652402}"/>
</file>

<file path=docProps/app.xml><?xml version="1.0" encoding="utf-8"?>
<Properties xmlns="http://schemas.openxmlformats.org/officeDocument/2006/extended-properties" xmlns:vt="http://schemas.openxmlformats.org/officeDocument/2006/docPropsVTypes">
  <Template>AHE</Template>
  <TotalTime>3713</TotalTime>
  <Words>5399</Words>
  <Application>Microsoft Office PowerPoint</Application>
  <PresentationFormat>On-screen Show (16:9)</PresentationFormat>
  <Paragraphs>386</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Symbol</vt:lpstr>
      <vt:lpstr>Times New Roman</vt:lpstr>
      <vt:lpstr>03 MS TEMPLATE - POWERPOINT 16X9</vt:lpstr>
      <vt:lpstr>Transformed UK Athena Swan Charter: Presentation to London Mathematical Society  </vt:lpstr>
      <vt:lpstr>Transformed Charter</vt:lpstr>
      <vt:lpstr>The Athena Swan process</vt:lpstr>
      <vt:lpstr>Key changes in the new framework</vt:lpstr>
      <vt:lpstr>Charter Principles</vt:lpstr>
      <vt:lpstr>Charter Principles</vt:lpstr>
      <vt:lpstr>Principles: key changes</vt:lpstr>
      <vt:lpstr>Award Criteria</vt:lpstr>
      <vt:lpstr>Criteria: key changes</vt:lpstr>
      <vt:lpstr>Award Criteria</vt:lpstr>
      <vt:lpstr>PowerPoint Presentation</vt:lpstr>
      <vt:lpstr>PowerPoint Presentation</vt:lpstr>
      <vt:lpstr>New details</vt:lpstr>
      <vt:lpstr>Inclusivity of all gender identities: Applicant expectations</vt:lpstr>
      <vt:lpstr>Intersectionality: Applicant expectations</vt:lpstr>
      <vt:lpstr>Application Materials</vt:lpstr>
      <vt:lpstr>Application forms: key changes</vt:lpstr>
      <vt:lpstr>PowerPoint Presentation</vt:lpstr>
      <vt:lpstr>Application forms</vt:lpstr>
      <vt:lpstr>Data requirements</vt:lpstr>
      <vt:lpstr>Mandatory data requirements</vt:lpstr>
      <vt:lpstr>Data: things to note</vt:lpstr>
      <vt:lpstr>Culture survey</vt:lpstr>
      <vt:lpstr>The Culture Survey – Additional Questions</vt:lpstr>
      <vt:lpstr>Transformed application and assessment processes</vt:lpstr>
      <vt:lpstr>Application and review</vt:lpstr>
      <vt:lpstr>Transition period</vt:lpstr>
      <vt:lpstr>Panel processes</vt:lpstr>
      <vt:lpstr>Find out more</vt:lpstr>
      <vt:lpstr>Get in touch</vt:lpstr>
      <vt:lpstr>PowerPoint Presentation</vt:lpstr>
    </vt:vector>
  </TitlesOfParts>
  <Company>Advance 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transformed UK Athena Swan Charter</dc:title>
  <dc:creator>Ruth Gilligan</dc:creator>
  <cp:lastModifiedBy>Sally Baden</cp:lastModifiedBy>
  <cp:revision>114</cp:revision>
  <cp:lastPrinted>2020-02-05T16:41:47Z</cp:lastPrinted>
  <dcterms:created xsi:type="dcterms:W3CDTF">2021-07-19T09:23:20Z</dcterms:created>
  <dcterms:modified xsi:type="dcterms:W3CDTF">2021-12-01T18:18:36Z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0x010100CD51DFB9E5E72E42B4BF3D4EC6EEC284</vt:lpwstr>
  </property>
</Properties>
</file>